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2" r:id="rId4"/>
    <p:sldMasterId id="2147483707" r:id="rId5"/>
  </p:sldMasterIdLst>
  <p:notesMasterIdLst>
    <p:notesMasterId r:id="rId39"/>
  </p:notesMasterIdLst>
  <p:sldIdLst>
    <p:sldId id="257" r:id="rId6"/>
    <p:sldId id="792" r:id="rId7"/>
    <p:sldId id="281" r:id="rId8"/>
    <p:sldId id="279" r:id="rId9"/>
    <p:sldId id="280" r:id="rId10"/>
    <p:sldId id="269" r:id="rId11"/>
    <p:sldId id="278" r:id="rId12"/>
    <p:sldId id="783" r:id="rId13"/>
    <p:sldId id="784" r:id="rId14"/>
    <p:sldId id="258" r:id="rId15"/>
    <p:sldId id="785" r:id="rId16"/>
    <p:sldId id="256" r:id="rId17"/>
    <p:sldId id="769" r:id="rId18"/>
    <p:sldId id="751" r:id="rId19"/>
    <p:sldId id="789" r:id="rId20"/>
    <p:sldId id="778" r:id="rId21"/>
    <p:sldId id="782" r:id="rId22"/>
    <p:sldId id="259" r:id="rId23"/>
    <p:sldId id="780" r:id="rId24"/>
    <p:sldId id="779" r:id="rId25"/>
    <p:sldId id="781" r:id="rId26"/>
    <p:sldId id="786" r:id="rId27"/>
    <p:sldId id="788" r:id="rId28"/>
    <p:sldId id="272" r:id="rId29"/>
    <p:sldId id="273" r:id="rId30"/>
    <p:sldId id="787" r:id="rId31"/>
    <p:sldId id="263" r:id="rId32"/>
    <p:sldId id="264" r:id="rId33"/>
    <p:sldId id="265" r:id="rId34"/>
    <p:sldId id="266" r:id="rId35"/>
    <p:sldId id="267" r:id="rId36"/>
    <p:sldId id="790" r:id="rId37"/>
    <p:sldId id="79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F43F7-6946-4C28-BEC0-A8353C097355}" v="24" dt="2022-03-23T20:28:58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y Whitley" userId="6914884c-13bb-48de-af76-785a60de313d" providerId="ADAL" clId="{D49F43F7-6946-4C28-BEC0-A8353C097355}"/>
    <pc:docChg chg="undo custSel addSld delSld modSld delMainMaster">
      <pc:chgData name="Kay Whitley" userId="6914884c-13bb-48de-af76-785a60de313d" providerId="ADAL" clId="{D49F43F7-6946-4C28-BEC0-A8353C097355}" dt="2022-03-24T15:03:42.050" v="918" actId="20577"/>
      <pc:docMkLst>
        <pc:docMk/>
      </pc:docMkLst>
      <pc:sldChg chg="addSp modSp mod">
        <pc:chgData name="Kay Whitley" userId="6914884c-13bb-48de-af76-785a60de313d" providerId="ADAL" clId="{D49F43F7-6946-4C28-BEC0-A8353C097355}" dt="2022-03-21T20:36:13.262" v="317" actId="20577"/>
        <pc:sldMkLst>
          <pc:docMk/>
          <pc:sldMk cId="567567250" sldId="259"/>
        </pc:sldMkLst>
        <pc:spChg chg="add mod">
          <ac:chgData name="Kay Whitley" userId="6914884c-13bb-48de-af76-785a60de313d" providerId="ADAL" clId="{D49F43F7-6946-4C28-BEC0-A8353C097355}" dt="2022-03-21T20:36:13.262" v="317" actId="20577"/>
          <ac:spMkLst>
            <pc:docMk/>
            <pc:sldMk cId="567567250" sldId="259"/>
            <ac:spMk id="8" creationId="{3471C862-C349-4E0E-98E2-19DB329C894B}"/>
          </ac:spMkLst>
        </pc:spChg>
      </pc:sldChg>
      <pc:sldChg chg="add">
        <pc:chgData name="Kay Whitley" userId="6914884c-13bb-48de-af76-785a60de313d" providerId="ADAL" clId="{D49F43F7-6946-4C28-BEC0-A8353C097355}" dt="2022-03-22T19:35:03.029" v="332"/>
        <pc:sldMkLst>
          <pc:docMk/>
          <pc:sldMk cId="2370750891" sldId="263"/>
        </pc:sldMkLst>
      </pc:sldChg>
      <pc:sldChg chg="add">
        <pc:chgData name="Kay Whitley" userId="6914884c-13bb-48de-af76-785a60de313d" providerId="ADAL" clId="{D49F43F7-6946-4C28-BEC0-A8353C097355}" dt="2022-03-22T19:35:08.027" v="333"/>
        <pc:sldMkLst>
          <pc:docMk/>
          <pc:sldMk cId="1702228390" sldId="264"/>
        </pc:sldMkLst>
      </pc:sldChg>
      <pc:sldChg chg="add">
        <pc:chgData name="Kay Whitley" userId="6914884c-13bb-48de-af76-785a60de313d" providerId="ADAL" clId="{D49F43F7-6946-4C28-BEC0-A8353C097355}" dt="2022-03-22T19:35:14.760" v="334"/>
        <pc:sldMkLst>
          <pc:docMk/>
          <pc:sldMk cId="1404019480" sldId="265"/>
        </pc:sldMkLst>
      </pc:sldChg>
      <pc:sldChg chg="add">
        <pc:chgData name="Kay Whitley" userId="6914884c-13bb-48de-af76-785a60de313d" providerId="ADAL" clId="{D49F43F7-6946-4C28-BEC0-A8353C097355}" dt="2022-03-22T19:35:20.608" v="335"/>
        <pc:sldMkLst>
          <pc:docMk/>
          <pc:sldMk cId="421634444" sldId="266"/>
        </pc:sldMkLst>
      </pc:sldChg>
      <pc:sldChg chg="add">
        <pc:chgData name="Kay Whitley" userId="6914884c-13bb-48de-af76-785a60de313d" providerId="ADAL" clId="{D49F43F7-6946-4C28-BEC0-A8353C097355}" dt="2022-03-22T19:35:29.551" v="336"/>
        <pc:sldMkLst>
          <pc:docMk/>
          <pc:sldMk cId="583834986" sldId="267"/>
        </pc:sldMkLst>
      </pc:sldChg>
      <pc:sldChg chg="add">
        <pc:chgData name="Kay Whitley" userId="6914884c-13bb-48de-af76-785a60de313d" providerId="ADAL" clId="{D49F43F7-6946-4C28-BEC0-A8353C097355}" dt="2022-03-22T22:33:20.345" v="362"/>
        <pc:sldMkLst>
          <pc:docMk/>
          <pc:sldMk cId="3613174493" sldId="272"/>
        </pc:sldMkLst>
      </pc:sldChg>
      <pc:sldChg chg="add">
        <pc:chgData name="Kay Whitley" userId="6914884c-13bb-48de-af76-785a60de313d" providerId="ADAL" clId="{D49F43F7-6946-4C28-BEC0-A8353C097355}" dt="2022-03-22T22:33:28.365" v="363"/>
        <pc:sldMkLst>
          <pc:docMk/>
          <pc:sldMk cId="3076431267" sldId="273"/>
        </pc:sldMkLst>
      </pc:sldChg>
      <pc:sldChg chg="delSp modSp mod">
        <pc:chgData name="Kay Whitley" userId="6914884c-13bb-48de-af76-785a60de313d" providerId="ADAL" clId="{D49F43F7-6946-4C28-BEC0-A8353C097355}" dt="2022-03-22T23:36:36.127" v="792" actId="20577"/>
        <pc:sldMkLst>
          <pc:docMk/>
          <pc:sldMk cId="4042198864" sldId="751"/>
        </pc:sldMkLst>
        <pc:spChg chg="mod">
          <ac:chgData name="Kay Whitley" userId="6914884c-13bb-48de-af76-785a60de313d" providerId="ADAL" clId="{D49F43F7-6946-4C28-BEC0-A8353C097355}" dt="2022-03-14T18:52:35.872" v="248" actId="20577"/>
          <ac:spMkLst>
            <pc:docMk/>
            <pc:sldMk cId="4042198864" sldId="751"/>
            <ac:spMk id="2" creationId="{CC4D48BB-C93C-4417-9403-A84388A6F3CD}"/>
          </ac:spMkLst>
        </pc:spChg>
        <pc:spChg chg="mod">
          <ac:chgData name="Kay Whitley" userId="6914884c-13bb-48de-af76-785a60de313d" providerId="ADAL" clId="{D49F43F7-6946-4C28-BEC0-A8353C097355}" dt="2022-03-22T23:36:36.127" v="792" actId="20577"/>
          <ac:spMkLst>
            <pc:docMk/>
            <pc:sldMk cId="4042198864" sldId="751"/>
            <ac:spMk id="3" creationId="{ADBD270E-745C-4EDC-A51D-D23B14D25F25}"/>
          </ac:spMkLst>
        </pc:spChg>
        <pc:picChg chg="del">
          <ac:chgData name="Kay Whitley" userId="6914884c-13bb-48de-af76-785a60de313d" providerId="ADAL" clId="{D49F43F7-6946-4C28-BEC0-A8353C097355}" dt="2022-03-11T18:58:38.921" v="107" actId="478"/>
          <ac:picMkLst>
            <pc:docMk/>
            <pc:sldMk cId="4042198864" sldId="751"/>
            <ac:picMk id="8" creationId="{F164AFB5-75F7-4D29-B001-E3436C51339F}"/>
          </ac:picMkLst>
        </pc:picChg>
      </pc:sldChg>
      <pc:sldChg chg="del">
        <pc:chgData name="Kay Whitley" userId="6914884c-13bb-48de-af76-785a60de313d" providerId="ADAL" clId="{D49F43F7-6946-4C28-BEC0-A8353C097355}" dt="2022-03-11T19:22:04.993" v="139" actId="2696"/>
        <pc:sldMkLst>
          <pc:docMk/>
          <pc:sldMk cId="2500666872" sldId="764"/>
        </pc:sldMkLst>
      </pc:sldChg>
      <pc:sldChg chg="addSp delSp modSp mod">
        <pc:chgData name="Kay Whitley" userId="6914884c-13bb-48de-af76-785a60de313d" providerId="ADAL" clId="{D49F43F7-6946-4C28-BEC0-A8353C097355}" dt="2022-03-24T15:03:42.050" v="918" actId="20577"/>
        <pc:sldMkLst>
          <pc:docMk/>
          <pc:sldMk cId="2543000753" sldId="769"/>
        </pc:sldMkLst>
        <pc:spChg chg="mod">
          <ac:chgData name="Kay Whitley" userId="6914884c-13bb-48de-af76-785a60de313d" providerId="ADAL" clId="{D49F43F7-6946-4C28-BEC0-A8353C097355}" dt="2022-03-24T15:03:42.050" v="918" actId="20577"/>
          <ac:spMkLst>
            <pc:docMk/>
            <pc:sldMk cId="2543000753" sldId="769"/>
            <ac:spMk id="3" creationId="{5063621B-A79D-4BA5-A051-82A23F55AA5E}"/>
          </ac:spMkLst>
        </pc:spChg>
        <pc:spChg chg="add del mod">
          <ac:chgData name="Kay Whitley" userId="6914884c-13bb-48de-af76-785a60de313d" providerId="ADAL" clId="{D49F43F7-6946-4C28-BEC0-A8353C097355}" dt="2022-03-14T21:15:56.071" v="302"/>
          <ac:spMkLst>
            <pc:docMk/>
            <pc:sldMk cId="2543000753" sldId="769"/>
            <ac:spMk id="7" creationId="{6494A353-7787-4BD7-A671-55F3A2260F03}"/>
          </ac:spMkLst>
        </pc:spChg>
        <pc:picChg chg="add del mod">
          <ac:chgData name="Kay Whitley" userId="6914884c-13bb-48de-af76-785a60de313d" providerId="ADAL" clId="{D49F43F7-6946-4C28-BEC0-A8353C097355}" dt="2022-03-14T21:15:56.068" v="300" actId="478"/>
          <ac:picMkLst>
            <pc:docMk/>
            <pc:sldMk cId="2543000753" sldId="769"/>
            <ac:picMk id="6" creationId="{D89E4B95-A1D8-49C4-9739-C5DB476D8CF6}"/>
          </ac:picMkLst>
        </pc:picChg>
      </pc:sldChg>
      <pc:sldChg chg="addSp del mod">
        <pc:chgData name="Kay Whitley" userId="6914884c-13bb-48de-af76-785a60de313d" providerId="ADAL" clId="{D49F43F7-6946-4C28-BEC0-A8353C097355}" dt="2022-03-22T17:49:58.398" v="322" actId="2696"/>
        <pc:sldMkLst>
          <pc:docMk/>
          <pc:sldMk cId="0" sldId="771"/>
        </pc:sldMkLst>
        <pc:spChg chg="add">
          <ac:chgData name="Kay Whitley" userId="6914884c-13bb-48de-af76-785a60de313d" providerId="ADAL" clId="{D49F43F7-6946-4C28-BEC0-A8353C097355}" dt="2022-03-22T14:46:55.390" v="321" actId="22"/>
          <ac:spMkLst>
            <pc:docMk/>
            <pc:sldMk cId="0" sldId="771"/>
            <ac:spMk id="10" creationId="{45A6BCF5-3F6F-4B7F-B406-093BBA033EAA}"/>
          </ac:spMkLst>
        </pc:spChg>
      </pc:sldChg>
      <pc:sldChg chg="modSp add mod">
        <pc:chgData name="Kay Whitley" userId="6914884c-13bb-48de-af76-785a60de313d" providerId="ADAL" clId="{D49F43F7-6946-4C28-BEC0-A8353C097355}" dt="2022-03-21T21:44:00.642" v="320" actId="20577"/>
        <pc:sldMkLst>
          <pc:docMk/>
          <pc:sldMk cId="2496141892" sldId="782"/>
        </pc:sldMkLst>
        <pc:spChg chg="mod">
          <ac:chgData name="Kay Whitley" userId="6914884c-13bb-48de-af76-785a60de313d" providerId="ADAL" clId="{D49F43F7-6946-4C28-BEC0-A8353C097355}" dt="2022-03-21T21:44:00.642" v="320" actId="20577"/>
          <ac:spMkLst>
            <pc:docMk/>
            <pc:sldMk cId="2496141892" sldId="782"/>
            <ac:spMk id="3" creationId="{F6FB62E0-7F63-4010-B15E-747A8242E3BC}"/>
          </ac:spMkLst>
        </pc:spChg>
      </pc:sldChg>
      <pc:sldChg chg="modSp mod">
        <pc:chgData name="Kay Whitley" userId="6914884c-13bb-48de-af76-785a60de313d" providerId="ADAL" clId="{D49F43F7-6946-4C28-BEC0-A8353C097355}" dt="2022-03-22T17:53:42.371" v="329" actId="14100"/>
        <pc:sldMkLst>
          <pc:docMk/>
          <pc:sldMk cId="0" sldId="783"/>
        </pc:sldMkLst>
        <pc:spChg chg="mod">
          <ac:chgData name="Kay Whitley" userId="6914884c-13bb-48de-af76-785a60de313d" providerId="ADAL" clId="{D49F43F7-6946-4C28-BEC0-A8353C097355}" dt="2022-03-22T17:53:42.371" v="329" actId="14100"/>
          <ac:spMkLst>
            <pc:docMk/>
            <pc:sldMk cId="0" sldId="783"/>
            <ac:spMk id="60" creationId="{00000000-0000-0000-0000-000000000000}"/>
          </ac:spMkLst>
        </pc:spChg>
      </pc:sldChg>
      <pc:sldChg chg="modSp mod">
        <pc:chgData name="Kay Whitley" userId="6914884c-13bb-48de-af76-785a60de313d" providerId="ADAL" clId="{D49F43F7-6946-4C28-BEC0-A8353C097355}" dt="2022-03-22T17:53:29.082" v="326" actId="14100"/>
        <pc:sldMkLst>
          <pc:docMk/>
          <pc:sldMk cId="0" sldId="785"/>
        </pc:sldMkLst>
        <pc:spChg chg="mod">
          <ac:chgData name="Kay Whitley" userId="6914884c-13bb-48de-af76-785a60de313d" providerId="ADAL" clId="{D49F43F7-6946-4C28-BEC0-A8353C097355}" dt="2022-03-22T17:53:29.082" v="326" actId="14100"/>
          <ac:spMkLst>
            <pc:docMk/>
            <pc:sldMk cId="0" sldId="785"/>
            <ac:spMk id="82" creationId="{00000000-0000-0000-0000-000000000000}"/>
          </ac:spMkLst>
        </pc:spChg>
      </pc:sldChg>
      <pc:sldChg chg="modSp mod">
        <pc:chgData name="Kay Whitley" userId="6914884c-13bb-48de-af76-785a60de313d" providerId="ADAL" clId="{D49F43F7-6946-4C28-BEC0-A8353C097355}" dt="2022-03-22T22:33:01.147" v="359" actId="20577"/>
        <pc:sldMkLst>
          <pc:docMk/>
          <pc:sldMk cId="2240545245" sldId="786"/>
        </pc:sldMkLst>
        <pc:spChg chg="mod">
          <ac:chgData name="Kay Whitley" userId="6914884c-13bb-48de-af76-785a60de313d" providerId="ADAL" clId="{D49F43F7-6946-4C28-BEC0-A8353C097355}" dt="2022-03-22T22:32:45.751" v="340" actId="20577"/>
          <ac:spMkLst>
            <pc:docMk/>
            <pc:sldMk cId="2240545245" sldId="786"/>
            <ac:spMk id="2" creationId="{1486D767-EE20-48E4-9E23-A2C1E26F0041}"/>
          </ac:spMkLst>
        </pc:spChg>
        <pc:spChg chg="mod">
          <ac:chgData name="Kay Whitley" userId="6914884c-13bb-48de-af76-785a60de313d" providerId="ADAL" clId="{D49F43F7-6946-4C28-BEC0-A8353C097355}" dt="2022-03-22T22:33:01.147" v="359" actId="20577"/>
          <ac:spMkLst>
            <pc:docMk/>
            <pc:sldMk cId="2240545245" sldId="786"/>
            <ac:spMk id="3" creationId="{BE5D0639-68E2-4A1A-8A86-0687A4AB94BC}"/>
          </ac:spMkLst>
        </pc:spChg>
      </pc:sldChg>
      <pc:sldChg chg="add">
        <pc:chgData name="Kay Whitley" userId="6914884c-13bb-48de-af76-785a60de313d" providerId="ADAL" clId="{D49F43F7-6946-4C28-BEC0-A8353C097355}" dt="2022-03-22T19:34:52.786" v="331"/>
        <pc:sldMkLst>
          <pc:docMk/>
          <pc:sldMk cId="3766020828" sldId="787"/>
        </pc:sldMkLst>
      </pc:sldChg>
      <pc:sldChg chg="modSp add mod">
        <pc:chgData name="Kay Whitley" userId="6914884c-13bb-48de-af76-785a60de313d" providerId="ADAL" clId="{D49F43F7-6946-4C28-BEC0-A8353C097355}" dt="2022-03-22T22:33:12.203" v="361" actId="27636"/>
        <pc:sldMkLst>
          <pc:docMk/>
          <pc:sldMk cId="910063527" sldId="788"/>
        </pc:sldMkLst>
        <pc:spChg chg="mod">
          <ac:chgData name="Kay Whitley" userId="6914884c-13bb-48de-af76-785a60de313d" providerId="ADAL" clId="{D49F43F7-6946-4C28-BEC0-A8353C097355}" dt="2022-03-22T22:33:12.203" v="361" actId="27636"/>
          <ac:spMkLst>
            <pc:docMk/>
            <pc:sldMk cId="910063527" sldId="788"/>
            <ac:spMk id="3" creationId="{00000000-0000-0000-0000-000000000000}"/>
          </ac:spMkLst>
        </pc:spChg>
      </pc:sldChg>
      <pc:sldChg chg="modSp new mod">
        <pc:chgData name="Kay Whitley" userId="6914884c-13bb-48de-af76-785a60de313d" providerId="ADAL" clId="{D49F43F7-6946-4C28-BEC0-A8353C097355}" dt="2022-03-22T23:08:29.891" v="791" actId="313"/>
        <pc:sldMkLst>
          <pc:docMk/>
          <pc:sldMk cId="1740050096" sldId="789"/>
        </pc:sldMkLst>
        <pc:spChg chg="mod">
          <ac:chgData name="Kay Whitley" userId="6914884c-13bb-48de-af76-785a60de313d" providerId="ADAL" clId="{D49F43F7-6946-4C28-BEC0-A8353C097355}" dt="2022-03-22T22:34:48.754" v="383" actId="20577"/>
          <ac:spMkLst>
            <pc:docMk/>
            <pc:sldMk cId="1740050096" sldId="789"/>
            <ac:spMk id="2" creationId="{EC1EC359-0135-48BA-83FD-864044B1CD18}"/>
          </ac:spMkLst>
        </pc:spChg>
        <pc:spChg chg="mod">
          <ac:chgData name="Kay Whitley" userId="6914884c-13bb-48de-af76-785a60de313d" providerId="ADAL" clId="{D49F43F7-6946-4C28-BEC0-A8353C097355}" dt="2022-03-22T23:08:29.891" v="791" actId="313"/>
          <ac:spMkLst>
            <pc:docMk/>
            <pc:sldMk cId="1740050096" sldId="789"/>
            <ac:spMk id="3" creationId="{8180CC48-5D17-4E1C-93E0-7D48BCC2932E}"/>
          </ac:spMkLst>
        </pc:spChg>
      </pc:sldChg>
      <pc:sldChg chg="modSp new mod">
        <pc:chgData name="Kay Whitley" userId="6914884c-13bb-48de-af76-785a60de313d" providerId="ADAL" clId="{D49F43F7-6946-4C28-BEC0-A8353C097355}" dt="2022-03-23T20:32:20.539" v="818" actId="20577"/>
        <pc:sldMkLst>
          <pc:docMk/>
          <pc:sldMk cId="2349575615" sldId="790"/>
        </pc:sldMkLst>
        <pc:spChg chg="mod">
          <ac:chgData name="Kay Whitley" userId="6914884c-13bb-48de-af76-785a60de313d" providerId="ADAL" clId="{D49F43F7-6946-4C28-BEC0-A8353C097355}" dt="2022-03-23T20:31:44.763" v="805" actId="6549"/>
          <ac:spMkLst>
            <pc:docMk/>
            <pc:sldMk cId="2349575615" sldId="790"/>
            <ac:spMk id="2" creationId="{963EC8B8-A69B-40F8-90AE-D54820D5F5F8}"/>
          </ac:spMkLst>
        </pc:spChg>
        <pc:spChg chg="mod">
          <ac:chgData name="Kay Whitley" userId="6914884c-13bb-48de-af76-785a60de313d" providerId="ADAL" clId="{D49F43F7-6946-4C28-BEC0-A8353C097355}" dt="2022-03-23T20:32:20.539" v="818" actId="20577"/>
          <ac:spMkLst>
            <pc:docMk/>
            <pc:sldMk cId="2349575615" sldId="790"/>
            <ac:spMk id="3" creationId="{79A7F73B-2CF5-4383-A78B-23F0BD8498CC}"/>
          </ac:spMkLst>
        </pc:spChg>
      </pc:sldChg>
      <pc:sldChg chg="modSp new mod">
        <pc:chgData name="Kay Whitley" userId="6914884c-13bb-48de-af76-785a60de313d" providerId="ADAL" clId="{D49F43F7-6946-4C28-BEC0-A8353C097355}" dt="2022-03-23T22:50:21.436" v="880" actId="20577"/>
        <pc:sldMkLst>
          <pc:docMk/>
          <pc:sldMk cId="388533362" sldId="791"/>
        </pc:sldMkLst>
        <pc:spChg chg="mod">
          <ac:chgData name="Kay Whitley" userId="6914884c-13bb-48de-af76-785a60de313d" providerId="ADAL" clId="{D49F43F7-6946-4C28-BEC0-A8353C097355}" dt="2022-03-23T20:33:01.033" v="833" actId="20577"/>
          <ac:spMkLst>
            <pc:docMk/>
            <pc:sldMk cId="388533362" sldId="791"/>
            <ac:spMk id="2" creationId="{182F1444-75FB-4FDD-896D-22CBC14E7802}"/>
          </ac:spMkLst>
        </pc:spChg>
        <pc:spChg chg="mod">
          <ac:chgData name="Kay Whitley" userId="6914884c-13bb-48de-af76-785a60de313d" providerId="ADAL" clId="{D49F43F7-6946-4C28-BEC0-A8353C097355}" dt="2022-03-23T22:50:21.436" v="880" actId="20577"/>
          <ac:spMkLst>
            <pc:docMk/>
            <pc:sldMk cId="388533362" sldId="791"/>
            <ac:spMk id="3" creationId="{F0300254-F582-4F2B-84D7-78E62D1C2A18}"/>
          </ac:spMkLst>
        </pc:spChg>
      </pc:sldChg>
      <pc:sldChg chg="modSp new mod">
        <pc:chgData name="Kay Whitley" userId="6914884c-13bb-48de-af76-785a60de313d" providerId="ADAL" clId="{D49F43F7-6946-4C28-BEC0-A8353C097355}" dt="2022-03-23T22:06:44.476" v="865" actId="20577"/>
        <pc:sldMkLst>
          <pc:docMk/>
          <pc:sldMk cId="3658758399" sldId="792"/>
        </pc:sldMkLst>
        <pc:spChg chg="mod">
          <ac:chgData name="Kay Whitley" userId="6914884c-13bb-48de-af76-785a60de313d" providerId="ADAL" clId="{D49F43F7-6946-4C28-BEC0-A8353C097355}" dt="2022-03-23T22:05:46.317" v="850" actId="20577"/>
          <ac:spMkLst>
            <pc:docMk/>
            <pc:sldMk cId="3658758399" sldId="792"/>
            <ac:spMk id="2" creationId="{9DF2837C-AAB1-4A25-8E17-CE03912A37B1}"/>
          </ac:spMkLst>
        </pc:spChg>
        <pc:spChg chg="mod">
          <ac:chgData name="Kay Whitley" userId="6914884c-13bb-48de-af76-785a60de313d" providerId="ADAL" clId="{D49F43F7-6946-4C28-BEC0-A8353C097355}" dt="2022-03-23T22:06:44.476" v="865" actId="20577"/>
          <ac:spMkLst>
            <pc:docMk/>
            <pc:sldMk cId="3658758399" sldId="792"/>
            <ac:spMk id="3" creationId="{B7EFABFD-1E51-4E0A-A20E-0A3682E23BB1}"/>
          </ac:spMkLst>
        </pc:spChg>
      </pc:sldChg>
      <pc:sldMasterChg chg="del delSldLayout">
        <pc:chgData name="Kay Whitley" userId="6914884c-13bb-48de-af76-785a60de313d" providerId="ADAL" clId="{D49F43F7-6946-4C28-BEC0-A8353C097355}" dt="2022-03-22T17:49:58.398" v="322" actId="2696"/>
        <pc:sldMasterMkLst>
          <pc:docMk/>
          <pc:sldMasterMk cId="3405105477" sldId="2147483672"/>
        </pc:sldMasterMkLst>
        <pc:sldLayoutChg chg="del">
          <pc:chgData name="Kay Whitley" userId="6914884c-13bb-48de-af76-785a60de313d" providerId="ADAL" clId="{D49F43F7-6946-4C28-BEC0-A8353C097355}" dt="2022-03-22T17:49:58.398" v="322" actId="2696"/>
          <pc:sldLayoutMkLst>
            <pc:docMk/>
            <pc:sldMasterMk cId="3405105477" sldId="2147483672"/>
            <pc:sldLayoutMk cId="434645692" sldId="2147483673"/>
          </pc:sldLayoutMkLst>
        </pc:sldLayoutChg>
        <pc:sldLayoutChg chg="del">
          <pc:chgData name="Kay Whitley" userId="6914884c-13bb-48de-af76-785a60de313d" providerId="ADAL" clId="{D49F43F7-6946-4C28-BEC0-A8353C097355}" dt="2022-03-22T17:49:58.398" v="322" actId="2696"/>
          <pc:sldLayoutMkLst>
            <pc:docMk/>
            <pc:sldMasterMk cId="3405105477" sldId="2147483672"/>
            <pc:sldLayoutMk cId="1826117322" sldId="2147483674"/>
          </pc:sldLayoutMkLst>
        </pc:sldLayoutChg>
        <pc:sldLayoutChg chg="del">
          <pc:chgData name="Kay Whitley" userId="6914884c-13bb-48de-af76-785a60de313d" providerId="ADAL" clId="{D49F43F7-6946-4C28-BEC0-A8353C097355}" dt="2022-03-22T17:49:58.398" v="322" actId="2696"/>
          <pc:sldLayoutMkLst>
            <pc:docMk/>
            <pc:sldMasterMk cId="3405105477" sldId="2147483672"/>
            <pc:sldLayoutMk cId="2007907786" sldId="2147483675"/>
          </pc:sldLayoutMkLst>
        </pc:sldLayoutChg>
        <pc:sldLayoutChg chg="del">
          <pc:chgData name="Kay Whitley" userId="6914884c-13bb-48de-af76-785a60de313d" providerId="ADAL" clId="{D49F43F7-6946-4C28-BEC0-A8353C097355}" dt="2022-03-22T17:49:58.398" v="322" actId="2696"/>
          <pc:sldLayoutMkLst>
            <pc:docMk/>
            <pc:sldMasterMk cId="3405105477" sldId="2147483672"/>
            <pc:sldLayoutMk cId="859728582" sldId="2147483676"/>
          </pc:sldLayoutMkLst>
        </pc:sldLayoutChg>
        <pc:sldLayoutChg chg="del">
          <pc:chgData name="Kay Whitley" userId="6914884c-13bb-48de-af76-785a60de313d" providerId="ADAL" clId="{D49F43F7-6946-4C28-BEC0-A8353C097355}" dt="2022-03-22T17:49:58.398" v="322" actId="2696"/>
          <pc:sldLayoutMkLst>
            <pc:docMk/>
            <pc:sldMasterMk cId="3405105477" sldId="2147483672"/>
            <pc:sldLayoutMk cId="2520549305" sldId="2147483677"/>
          </pc:sldLayoutMkLst>
        </pc:sldLayoutChg>
        <pc:sldLayoutChg chg="del">
          <pc:chgData name="Kay Whitley" userId="6914884c-13bb-48de-af76-785a60de313d" providerId="ADAL" clId="{D49F43F7-6946-4C28-BEC0-A8353C097355}" dt="2022-03-22T17:49:58.398" v="322" actId="2696"/>
          <pc:sldLayoutMkLst>
            <pc:docMk/>
            <pc:sldMasterMk cId="3405105477" sldId="2147483672"/>
            <pc:sldLayoutMk cId="436889237" sldId="2147483678"/>
          </pc:sldLayoutMkLst>
        </pc:sldLayoutChg>
        <pc:sldLayoutChg chg="del">
          <pc:chgData name="Kay Whitley" userId="6914884c-13bb-48de-af76-785a60de313d" providerId="ADAL" clId="{D49F43F7-6946-4C28-BEC0-A8353C097355}" dt="2022-03-22T17:49:58.398" v="322" actId="2696"/>
          <pc:sldLayoutMkLst>
            <pc:docMk/>
            <pc:sldMasterMk cId="3405105477" sldId="2147483672"/>
            <pc:sldLayoutMk cId="1895181805" sldId="2147483679"/>
          </pc:sldLayoutMkLst>
        </pc:sldLayoutChg>
        <pc:sldLayoutChg chg="del">
          <pc:chgData name="Kay Whitley" userId="6914884c-13bb-48de-af76-785a60de313d" providerId="ADAL" clId="{D49F43F7-6946-4C28-BEC0-A8353C097355}" dt="2022-03-22T17:49:58.398" v="322" actId="2696"/>
          <pc:sldLayoutMkLst>
            <pc:docMk/>
            <pc:sldMasterMk cId="3405105477" sldId="2147483672"/>
            <pc:sldLayoutMk cId="1819477486" sldId="214748368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rapp\OneDrive\Desktop\Flo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39256279504521E-2"/>
          <c:y val="5.444774127618178E-2"/>
          <c:w val="0.56733137734589578"/>
          <c:h val="0.9455522587238182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67-466A-BA1F-D0140A5AA61A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67-466A-BA1F-D0140A5AA61A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67-466A-BA1F-D0140A5AA61A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67-466A-BA1F-D0140A5AA61A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67-466A-BA1F-D0140A5AA61A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167-466A-BA1F-D0140A5AA6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Sheet11!$D$10:$D$15</c:f>
              <c:strCache>
                <c:ptCount val="6"/>
                <c:pt idx="0">
                  <c:v>FACEBOOK</c:v>
                </c:pt>
                <c:pt idx="1">
                  <c:v>WORLD JOURNAL</c:v>
                </c:pt>
                <c:pt idx="2">
                  <c:v>KSPK</c:v>
                </c:pt>
                <c:pt idx="3">
                  <c:v>GREENHORN VALLEY VIEW</c:v>
                </c:pt>
                <c:pt idx="4">
                  <c:v>GOOGLE</c:v>
                </c:pt>
                <c:pt idx="5">
                  <c:v>INSTAGRAM</c:v>
                </c:pt>
              </c:strCache>
            </c:strRef>
          </c:cat>
          <c:val>
            <c:numRef>
              <c:f>Sheet11!$E$10:$E$15</c:f>
              <c:numCache>
                <c:formatCode>_("$"* #,##0.00_);_("$"* \(#,##0.00\);_("$"* "-"??_);_(@_)</c:formatCode>
                <c:ptCount val="6"/>
                <c:pt idx="0">
                  <c:v>800</c:v>
                </c:pt>
                <c:pt idx="1">
                  <c:v>620</c:v>
                </c:pt>
                <c:pt idx="2">
                  <c:v>340</c:v>
                </c:pt>
                <c:pt idx="3">
                  <c:v>300</c:v>
                </c:pt>
                <c:pt idx="4">
                  <c:v>250</c:v>
                </c:pt>
                <c:pt idx="5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167-466A-BA1F-D0140A5AA61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046735245502537"/>
          <c:y val="6.2870382026710969E-2"/>
          <c:w val="0.29820849775324132"/>
          <c:h val="0.4238279217527106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98C4D-2F7E-4250-A8A0-B1022DA5EB9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CF48C-313C-46A9-88E5-305FE433E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0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DA1AE-0DBA-4A6B-9C0B-64492061D5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0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107904f9a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1107904f9a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e82b8b89cc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e82b8b89c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82b8b89cc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e82b8b89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07904f9a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1107904f9a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11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6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9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28E8-0195-4EB3-89A6-5A3AAEDD9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574B0-0D89-4FE0-A052-F37D2758C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A82A3-3345-4BFC-B63B-7A05915D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EBBC3-3981-48FD-B102-67F10952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CEA10-B53D-4A74-9C32-67B154B3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38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0EE2-959B-49A2-B812-E69AEAEC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680E0-DA5D-428B-A3D8-097E4E37F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6587C-16E3-48D4-BD2A-7B0906AA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7751-6B12-439A-8557-BA0C132B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73549-7621-4EE8-8CA5-9DCB0C92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3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2D18-D593-4B01-AB11-0FE714F8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2E332-D7CF-4DFF-B3B6-D9AEA133C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0A942-C855-4055-928B-4A2AD6B6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41327-47D9-4833-A1C8-4EC59384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D9D04-8BEC-40D4-ABC8-C48BA914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68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3C5A-E164-4F39-A677-00F3A5E09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DA680-6F48-4BC2-A4E8-0E53F43C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47CB9-886A-4E58-964D-1A95DAE07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359F6-D537-44B6-BE40-976E1316E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BB9C0-C96E-4089-A9B9-1E15BBF5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DCB9D-3352-461C-BA9E-416EDEC9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81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55D4-A8C6-4BE1-83C2-D044ED47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911A4-E354-4458-91E7-7FFF24F9A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0D8AB-E30E-4E3F-A49E-83084C136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EB027-97FA-49C5-A8FF-C050E1455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F9372-96EF-47DB-A1F0-DA3B50CF6C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1ADB4-FD6E-4342-905D-A6C692B9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0F44BB-F607-441C-A84A-CA1DB7E9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F41BCE-9CBA-4903-972D-EA663C3B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88BE-7548-47BB-8FDF-6A565843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CD617-C0E7-41FF-8896-0F682204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7580B-03E3-4313-A448-D463CDEA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E2BCE-F47A-40C0-9C92-AD47237B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24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738AC-73CC-4D4E-A828-C546F59E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50F6-48BA-4FB3-A0A4-354E1F4F4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24D80-7943-4A09-9ED6-A50E5669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86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1C85-6B03-4632-B14B-7B27D608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7160E-2722-4E46-90B5-7C74F377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72C83-80CE-47AC-8393-187EB4E8F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25865-DBCE-4C44-BAC3-534AC677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9C0F3-E18F-4A2F-AEBC-8DB4DF5E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436AC-E5D2-4C67-988D-C5C2DD1D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7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0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0FA5-14BF-47EC-B55C-248259D0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278999-59C7-4B33-90A8-BFDF9DADA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9E5E2-B678-42F6-BF92-A96FE7DF0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B3069-319F-4389-BEFB-5FA308B5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69EAC-37A2-496A-960B-E7C37B41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414E1-9C7C-4DFC-8D14-FB9EAE3F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16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268B-3984-4A2D-A792-B4046FA48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3997B-5EDA-41E6-93C2-FD1E5300F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C4DB-8218-4DEE-8064-3DAB21BB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D6445-05E3-4912-A13C-F9026C4C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B5E72-D040-4526-AEC8-BB0ADF11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79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F79AE9-C1B3-4E70-8AEA-71C8C9612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241D4-C039-4945-B990-73C3C5787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9FEB4-ECFA-4849-8F40-0CA45A5D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AAFA8-BFEF-46DA-BFAA-072D14F60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8C4BF-7DA4-461A-AA22-B80F6472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6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ain Title &amp; Subtitle">
  <p:cSld name="5_Main Title &amp; Sub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57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ain Title &amp; Subtitle">
  <p:cSld name="4_Main Title &amp; Sub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508001" y="1178429"/>
            <a:ext cx="11158031" cy="23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21457" marR="0" lvl="0" indent="-160729" algn="l" rtl="0">
              <a:spcBef>
                <a:spcPts val="211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1125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42915" marR="0" lvl="1" indent="-160729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33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64372" marR="0" lvl="2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85829" marR="0" lvl="3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607287" marR="0" lvl="4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28744" marR="0" lvl="5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250201" marR="0" lvl="6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571659" marR="0" lvl="7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2893116" marR="0" lvl="8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508001" y="455087"/>
            <a:ext cx="11158031" cy="66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Roboto"/>
              <a:buNone/>
              <a:defRPr sz="3094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957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ain Title &amp; Subtitle">
  <p:cSld name="3_Main Title &amp;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508001" y="1178429"/>
            <a:ext cx="11158031" cy="23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21457" marR="0" lvl="0" indent="-160729" algn="ctr" rtl="0">
              <a:spcBef>
                <a:spcPts val="211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1125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42915" marR="0" lvl="1" indent="-160729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33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64372" marR="0" lvl="2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85829" marR="0" lvl="3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607287" marR="0" lvl="4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28744" marR="0" lvl="5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250201" marR="0" lvl="6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571659" marR="0" lvl="7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2893116" marR="0" lvl="8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508001" y="455087"/>
            <a:ext cx="11158031" cy="66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Roboto"/>
              <a:buNone/>
              <a:defRPr sz="3094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58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EFAULT - Title">
  <p:cSld name="3_DEFAULT - 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/>
          <p:nvPr/>
        </p:nvSpPr>
        <p:spPr>
          <a:xfrm>
            <a:off x="0" y="-1"/>
            <a:ext cx="12191906" cy="432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50801" tIns="25383" rIns="50801" bIns="2538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547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/>
          </p:nvPr>
        </p:nvSpPr>
        <p:spPr>
          <a:xfrm>
            <a:off x="914400" y="204824"/>
            <a:ext cx="8585156" cy="50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250" tIns="36100" rIns="72250" bIns="361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Source Sans Pro Black"/>
              <a:buNone/>
              <a:defRPr sz="2672" b="0" i="0" u="none" strike="noStrike" cap="none">
                <a:solidFill>
                  <a:schemeClr val="dk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504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01 - BLANK">
  <p:cSld name="3_01 - 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115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">
  <p:cSld name="General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673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1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67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13" cy="273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Char char="●"/>
              <a:defRPr sz="57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200"/>
              <a:buChar char="○"/>
              <a:defRPr sz="57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200"/>
              <a:buChar char="■"/>
              <a:defRPr sz="57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200"/>
              <a:buChar char="●"/>
              <a:defRPr sz="57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200"/>
              <a:buChar char="○"/>
              <a:defRPr sz="57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200"/>
              <a:buChar char="■"/>
              <a:defRPr sz="57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200"/>
              <a:buChar char="●"/>
              <a:defRPr sz="57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200"/>
              <a:buChar char="○"/>
              <a:defRPr sz="57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200"/>
              <a:buChar char="■"/>
              <a:defRPr sz="5765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13" cy="105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31" cy="52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lvl="0" rtl="0">
              <a:buNone/>
              <a:defRPr sz="1547"/>
            </a:lvl1pPr>
            <a:lvl2pPr lvl="1" rtl="0">
              <a:buNone/>
              <a:defRPr sz="1547"/>
            </a:lvl2pPr>
            <a:lvl3pPr lvl="2" rtl="0">
              <a:buNone/>
              <a:defRPr sz="1547"/>
            </a:lvl3pPr>
            <a:lvl4pPr lvl="3" rtl="0">
              <a:buNone/>
              <a:defRPr sz="1547"/>
            </a:lvl4pPr>
            <a:lvl5pPr lvl="4" rtl="0">
              <a:buNone/>
              <a:defRPr sz="1547"/>
            </a:lvl5pPr>
            <a:lvl6pPr lvl="5" rtl="0">
              <a:buNone/>
              <a:defRPr sz="1547"/>
            </a:lvl6pPr>
            <a:lvl7pPr lvl="6" rtl="0">
              <a:buNone/>
              <a:defRPr sz="1547"/>
            </a:lvl7pPr>
            <a:lvl8pPr lvl="7" rtl="0">
              <a:buNone/>
              <a:defRPr sz="1547"/>
            </a:lvl8pPr>
            <a:lvl9pPr lvl="8" rtl="0">
              <a:buNone/>
              <a:defRPr sz="1547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29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 descr="Georgetown.jpg"/>
          <p:cNvPicPr preferRelativeResize="0"/>
          <p:nvPr/>
        </p:nvPicPr>
        <p:blipFill rotWithShape="1">
          <a:blip r:embed="rId2">
            <a:alphaModFix/>
          </a:blip>
          <a:srcRect l="4988" t="1700" r="5241" b="1701"/>
          <a:stretch/>
        </p:blipFill>
        <p:spPr>
          <a:xfrm>
            <a:off x="607219" y="325934"/>
            <a:ext cx="5198567" cy="559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" descr="fall_in_co_4x3.jpg"/>
          <p:cNvPicPr preferRelativeResize="0"/>
          <p:nvPr/>
        </p:nvPicPr>
        <p:blipFill rotWithShape="1">
          <a:blip r:embed="rId3">
            <a:alphaModFix/>
          </a:blip>
          <a:srcRect l="63" t="121" r="63" b="11899"/>
          <a:stretch/>
        </p:blipFill>
        <p:spPr>
          <a:xfrm>
            <a:off x="6395145" y="324818"/>
            <a:ext cx="5200055" cy="257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6" descr="convention_4x3.jpg"/>
          <p:cNvPicPr preferRelativeResize="0"/>
          <p:nvPr/>
        </p:nvPicPr>
        <p:blipFill rotWithShape="1">
          <a:blip r:embed="rId4">
            <a:alphaModFix/>
          </a:blip>
          <a:srcRect t="4950" b="7000"/>
          <a:stretch/>
        </p:blipFill>
        <p:spPr>
          <a:xfrm>
            <a:off x="6393656" y="3343052"/>
            <a:ext cx="5203031" cy="2576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323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595313" y="375047"/>
            <a:ext cx="10287000" cy="87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19" b="0" i="1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610195" y="1339453"/>
            <a:ext cx="10287000" cy="46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21457" marR="0" lvl="0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42915" marR="0" lvl="1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64372" marR="0" lvl="2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29" marR="0" lvl="3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07287" marR="0" lvl="4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928744" marR="0" lvl="5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50201" marR="0" lvl="6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659" marR="0" lvl="7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893116" marR="0" lvl="8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96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ctrTitle"/>
          </p:nvPr>
        </p:nvSpPr>
        <p:spPr>
          <a:xfrm>
            <a:off x="952500" y="1783706"/>
            <a:ext cx="10287000" cy="147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ubTitle" idx="1"/>
          </p:nvPr>
        </p:nvSpPr>
        <p:spPr>
          <a:xfrm>
            <a:off x="952500" y="3391049"/>
            <a:ext cx="10287000" cy="175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953"/>
              </a:spcBef>
              <a:spcAft>
                <a:spcPts val="0"/>
              </a:spcAft>
              <a:buClr>
                <a:srgbClr val="53585F"/>
              </a:buClr>
              <a:buSzPts val="3000"/>
              <a:buFont typeface="Trebuchet MS"/>
              <a:buNone/>
              <a:defRPr sz="2109" b="0" i="0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2953"/>
              </a:spcBef>
              <a:spcAft>
                <a:spcPts val="0"/>
              </a:spcAft>
              <a:buClr>
                <a:srgbClr val="5C6670"/>
              </a:buClr>
              <a:buSzPts val="3000"/>
              <a:buFont typeface="Trebuchet MS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2953"/>
              </a:spcBef>
              <a:spcAft>
                <a:spcPts val="0"/>
              </a:spcAft>
              <a:buClr>
                <a:srgbClr val="5C6670"/>
              </a:buClr>
              <a:buSzPts val="3000"/>
              <a:buFont typeface="Trebuchet MS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2953"/>
              </a:spcBef>
              <a:spcAft>
                <a:spcPts val="0"/>
              </a:spcAft>
              <a:buClr>
                <a:srgbClr val="5C6670"/>
              </a:buClr>
              <a:buSzPts val="3000"/>
              <a:buFont typeface="Trebuchet MS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2953"/>
              </a:spcBef>
              <a:spcAft>
                <a:spcPts val="0"/>
              </a:spcAft>
              <a:buClr>
                <a:srgbClr val="5C6670"/>
              </a:buClr>
              <a:buSzPts val="3000"/>
              <a:buFont typeface="Trebuchet MS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2953"/>
              </a:spcBef>
              <a:spcAft>
                <a:spcPts val="0"/>
              </a:spcAft>
              <a:buClr>
                <a:srgbClr val="5C6670"/>
              </a:buClr>
              <a:buSzPts val="3000"/>
              <a:buFont typeface="Trebuchet MS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2953"/>
              </a:spcBef>
              <a:spcAft>
                <a:spcPts val="0"/>
              </a:spcAft>
              <a:buClr>
                <a:srgbClr val="5C6670"/>
              </a:buClr>
              <a:buSzPts val="3000"/>
              <a:buFont typeface="Trebuchet MS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2953"/>
              </a:spcBef>
              <a:spcAft>
                <a:spcPts val="0"/>
              </a:spcAft>
              <a:buClr>
                <a:srgbClr val="5C6670"/>
              </a:buClr>
              <a:buSzPts val="3000"/>
              <a:buFont typeface="Trebuchet MS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2953"/>
              </a:spcBef>
              <a:spcAft>
                <a:spcPts val="0"/>
              </a:spcAft>
              <a:buClr>
                <a:srgbClr val="5C6670"/>
              </a:buClr>
              <a:buSzPts val="3000"/>
              <a:buFont typeface="Trebuchet MS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952500" y="1232297"/>
            <a:ext cx="10287000" cy="442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21457" marR="0" lvl="0" indent="-160729" algn="ctr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42915" marR="0" lvl="1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64372" marR="0" lvl="2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29" marR="0" lvl="3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07287" marR="0" lvl="4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928744" marR="0" lvl="5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50201" marR="0" lvl="6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659" marR="0" lvl="7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893116" marR="0" lvl="8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282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595313" y="1017984"/>
            <a:ext cx="10287000" cy="160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19" b="0" i="1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40" b="1" i="1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610195" y="2732484"/>
            <a:ext cx="10287000" cy="321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21457" marR="0" lvl="0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42915" marR="0" lvl="1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64372" marR="0" lvl="2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29" marR="0" lvl="3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07287" marR="0" lvl="4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928744" marR="0" lvl="5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50201" marR="0" lvl="6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659" marR="0" lvl="7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893116" marR="0" lvl="8" indent="-160729" algn="l" rtl="0">
              <a:spcBef>
                <a:spcPts val="2953"/>
              </a:spcBef>
              <a:spcAft>
                <a:spcPts val="0"/>
              </a:spcAft>
              <a:buSzPts val="1400"/>
              <a:buNone/>
              <a:defRPr sz="2109" b="0" i="0" u="none" strike="noStrike" cap="none">
                <a:solidFill>
                  <a:srgbClr val="5C667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330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64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65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47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92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92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37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40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89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47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01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92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7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1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9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0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4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2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D7D531A-2BE2-486C-8590-CB75FCD96D1F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33974D8-EFF3-4902-AB8E-CBD5A664A3C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63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3C37B-8FBC-4B14-9C79-708819AD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8AF88-4406-4AA4-BA57-C98456F07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7517C-2569-47EE-9D7E-1A85745C2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F9E72-06E1-4A49-B7AB-6649E5570DA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8BE28-CB9B-4AFB-A060-EE39D4A02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EBF6C-99A2-4E28-841E-95E59163B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9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688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6268641"/>
            <a:ext cx="12215813" cy="60945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C667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47">
              <a:solidFill>
                <a:srgbClr val="5C667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" name="Google Shape;21;p5"/>
          <p:cNvSpPr txBox="1"/>
          <p:nvPr/>
        </p:nvSpPr>
        <p:spPr>
          <a:xfrm>
            <a:off x="10668000" y="6375797"/>
            <a:ext cx="1524000" cy="25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66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66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" name="Google Shape;2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751" y="6361649"/>
            <a:ext cx="663492" cy="388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192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CDDD1-1E13-44E1-85D3-496FC090D0B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6A809-C44E-4807-BA15-244601C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2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39C5B-1950-487C-BE91-83D12E27B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HCHD Board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649FB-8257-43A9-A106-3B4555482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by: Senior Leadership Team</a:t>
            </a:r>
          </a:p>
          <a:p>
            <a:r>
              <a:rPr lang="en-US"/>
              <a:t>March 24, </a:t>
            </a:r>
            <a:r>
              <a:rPr lang="en-US" dirty="0"/>
              <a:t>2022</a:t>
            </a:r>
          </a:p>
        </p:txBody>
      </p:sp>
      <p:pic>
        <p:nvPicPr>
          <p:cNvPr id="1026" name="Picture 11">
            <a:extLst>
              <a:ext uri="{FF2B5EF4-FFF2-40B4-BE49-F238E27FC236}">
                <a16:creationId xmlns:a16="http://schemas.microsoft.com/office/drawing/2014/main" id="{8D113FDF-4B71-46E9-8A3D-0BB30CE8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5" y="1617044"/>
            <a:ext cx="3349592" cy="12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46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 txBox="1">
            <a:spLocks noGrp="1"/>
          </p:cNvSpPr>
          <p:nvPr>
            <p:ph type="title"/>
          </p:nvPr>
        </p:nvSpPr>
        <p:spPr>
          <a:xfrm>
            <a:off x="1970484" y="375047"/>
            <a:ext cx="7715250" cy="878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noAutofit/>
          </a:bodyPr>
          <a:lstStyle/>
          <a:p>
            <a:pPr algn="ctr"/>
            <a:r>
              <a:rPr lang="en-US" i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VCLC Liaison Recruitment Update</a:t>
            </a:r>
            <a:endParaRPr i="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7" name="Google Shape;77;p21"/>
          <p:cNvSpPr txBox="1"/>
          <p:nvPr/>
        </p:nvSpPr>
        <p:spPr>
          <a:xfrm>
            <a:off x="2055387" y="1874690"/>
            <a:ext cx="8046000" cy="25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spAutoFit/>
          </a:bodyPr>
          <a:lstStyle/>
          <a:p>
            <a:pPr defTabSz="642915">
              <a:buClr>
                <a:srgbClr val="000000"/>
              </a:buClr>
            </a:pPr>
            <a:r>
              <a:rPr lang="en-US" sz="1969" kern="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VCLC Liaison (formerly Project Officer) is Mahleenee Wright</a:t>
            </a:r>
            <a:endParaRPr sz="1969" kern="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21457" indent="-285740" defTabSz="642915">
              <a:buClr>
                <a:srgbClr val="434343"/>
              </a:buClr>
              <a:buSzPts val="2800"/>
              <a:buFont typeface="Trebuchet MS"/>
              <a:buChar char="●"/>
            </a:pPr>
            <a:r>
              <a:rPr lang="en-US" sz="1969" kern="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start date May 2, 2022</a:t>
            </a:r>
            <a:endParaRPr sz="1969" kern="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21457" indent="-285740" defTabSz="642915">
              <a:buClr>
                <a:srgbClr val="434343"/>
              </a:buClr>
              <a:buSzPts val="2800"/>
              <a:buFont typeface="Trebuchet MS"/>
              <a:buChar char="●"/>
            </a:pPr>
            <a:r>
              <a:rPr lang="en-US" sz="1969" kern="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Air Force Veteran</a:t>
            </a:r>
            <a:endParaRPr sz="1969" kern="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21457" indent="-285740" defTabSz="642915">
              <a:buClr>
                <a:srgbClr val="434343"/>
              </a:buClr>
              <a:buSzPts val="2800"/>
              <a:buFont typeface="Trebuchet MS"/>
              <a:buChar char="●"/>
            </a:pPr>
            <a:r>
              <a:rPr lang="en-US" sz="1969" kern="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Experience with veterans healthcare and the VA</a:t>
            </a:r>
            <a:endParaRPr sz="1969" kern="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21457" defTabSz="642915">
              <a:buClr>
                <a:srgbClr val="000000"/>
              </a:buClr>
            </a:pPr>
            <a:endParaRPr sz="1969" kern="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21457" defTabSz="642915">
              <a:buClr>
                <a:srgbClr val="000000"/>
              </a:buClr>
            </a:pPr>
            <a:endParaRPr sz="1969" kern="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defTabSz="642915">
              <a:buClr>
                <a:srgbClr val="000000"/>
              </a:buClr>
            </a:pPr>
            <a:endParaRPr sz="1969" kern="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defTabSz="642915">
              <a:buClr>
                <a:srgbClr val="000000"/>
              </a:buClr>
            </a:pPr>
            <a:endParaRPr sz="1969" kern="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/>
        </p:nvSpPr>
        <p:spPr>
          <a:xfrm>
            <a:off x="0" y="-35"/>
            <a:ext cx="12191999" cy="6858000"/>
          </a:xfrm>
          <a:prstGeom prst="rect">
            <a:avLst/>
          </a:prstGeom>
          <a:solidFill>
            <a:srgbClr val="2C92E7">
              <a:alpha val="43210"/>
            </a:srgbClr>
          </a:solidFill>
          <a:ln>
            <a:noFill/>
          </a:ln>
        </p:spPr>
        <p:txBody>
          <a:bodyPr spcFirstLastPara="1" wrap="square" lIns="101584" tIns="101584" rIns="101584" bIns="101584" anchor="ctr" anchorCtr="0">
            <a:noAutofit/>
          </a:bodyPr>
          <a:lstStyle/>
          <a:p>
            <a:pPr defTabSz="642915">
              <a:buClr>
                <a:srgbClr val="000000"/>
              </a:buClr>
            </a:pPr>
            <a:endParaRPr sz="98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2"/>
          <p:cNvSpPr txBox="1"/>
          <p:nvPr/>
        </p:nvSpPr>
        <p:spPr>
          <a:xfrm>
            <a:off x="3302850" y="2998200"/>
            <a:ext cx="5586258" cy="86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84" tIns="50783" rIns="101584" bIns="50783" anchor="t" anchorCtr="0">
            <a:noAutofit/>
          </a:bodyPr>
          <a:lstStyle/>
          <a:p>
            <a:pPr algn="ctr" defTabSz="642915">
              <a:buClr>
                <a:srgbClr val="000000"/>
              </a:buClr>
              <a:buSzPts val="6600"/>
            </a:pPr>
            <a:endParaRPr sz="4640" kern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ctr" defTabSz="642915">
              <a:buClr>
                <a:srgbClr val="000000"/>
              </a:buClr>
              <a:buSzPts val="6600"/>
            </a:pPr>
            <a:endParaRPr sz="4640" kern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ctr" defTabSz="642915">
              <a:buClr>
                <a:srgbClr val="000000"/>
              </a:buClr>
              <a:buSzPts val="6600"/>
            </a:pPr>
            <a:r>
              <a:rPr lang="en-US" sz="4640" ker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Elizabeth Mullins</a:t>
            </a:r>
            <a:endParaRPr sz="4640" kern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ctr" defTabSz="642915">
              <a:buClr>
                <a:srgbClr val="000000"/>
              </a:buClr>
              <a:buSzPts val="6600"/>
            </a:pPr>
            <a:r>
              <a:rPr lang="en-US" sz="4640" ker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VCLC Division Director</a:t>
            </a:r>
            <a:endParaRPr sz="4640" kern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ctr" defTabSz="642915">
              <a:buClr>
                <a:srgbClr val="000000"/>
              </a:buClr>
            </a:pPr>
            <a:endParaRPr sz="4640" kern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4" name="Google Shape;84;p22"/>
          <p:cNvSpPr/>
          <p:nvPr/>
        </p:nvSpPr>
        <p:spPr>
          <a:xfrm>
            <a:off x="2890112" y="4164229"/>
            <a:ext cx="6984984" cy="2351531"/>
          </a:xfrm>
          <a:prstGeom prst="frame">
            <a:avLst>
              <a:gd name="adj1" fmla="val 3942"/>
            </a:avLst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101584" tIns="50783" rIns="101584" bIns="50783" anchor="ctr" anchorCtr="0">
            <a:noAutofit/>
          </a:bodyPr>
          <a:lstStyle/>
          <a:p>
            <a:pPr algn="ctr" defTabSz="642915">
              <a:buClr>
                <a:srgbClr val="000000"/>
              </a:buClr>
            </a:pPr>
            <a:endParaRPr sz="1969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22"/>
          <p:cNvSpPr txBox="1"/>
          <p:nvPr/>
        </p:nvSpPr>
        <p:spPr>
          <a:xfrm>
            <a:off x="3361707" y="5946514"/>
            <a:ext cx="5673375" cy="552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84" tIns="101584" rIns="101584" bIns="101584" anchor="t" anchorCtr="0">
            <a:spAutoFit/>
          </a:bodyPr>
          <a:lstStyle/>
          <a:p>
            <a:pPr algn="ctr" defTabSz="642915">
              <a:spcBef>
                <a:spcPts val="633"/>
              </a:spcBef>
              <a:buClr>
                <a:srgbClr val="000000"/>
              </a:buClr>
            </a:pPr>
            <a:r>
              <a:rPr lang="en-US" sz="1758" b="1" kern="0">
                <a:solidFill>
                  <a:srgbClr val="5C6670"/>
                </a:solidFill>
                <a:latin typeface="Montserrat"/>
                <a:ea typeface="Montserrat"/>
                <a:cs typeface="Montserrat"/>
                <a:sym typeface="Montserrat"/>
              </a:rPr>
              <a:t>elizabeth.mullins@state.co.us</a:t>
            </a:r>
            <a:endParaRPr sz="1758" b="1" kern="0">
              <a:solidFill>
                <a:srgbClr val="5C6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22"/>
          <p:cNvSpPr txBox="1">
            <a:spLocks noGrp="1"/>
          </p:cNvSpPr>
          <p:nvPr>
            <p:ph type="sldNum" idx="12"/>
          </p:nvPr>
        </p:nvSpPr>
        <p:spPr>
          <a:xfrm>
            <a:off x="10080784" y="6333134"/>
            <a:ext cx="548648" cy="52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84" tIns="101584" rIns="101584" bIns="101584" anchor="ctr" anchorCtr="0">
            <a:noAutofit/>
          </a:bodyPr>
          <a:lstStyle/>
          <a:p>
            <a:pPr defTabSz="642915">
              <a:buClr>
                <a:srgbClr val="000000"/>
              </a:buClr>
            </a:pPr>
            <a:fld id="{00000000-1234-1234-1234-123412341234}" type="slidenum">
              <a:rPr lang="en-US" sz="154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42915">
                <a:buClr>
                  <a:srgbClr val="000000"/>
                </a:buClr>
              </a:pPr>
              <a:t>11</a:t>
            </a:fld>
            <a:endParaRPr sz="15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7" name="Google Shape;87;p22"/>
          <p:cNvPicPr preferRelativeResize="0"/>
          <p:nvPr/>
        </p:nvPicPr>
        <p:blipFill rotWithShape="1">
          <a:blip r:embed="rId3">
            <a:alphaModFix/>
          </a:blip>
          <a:srcRect l="14554" r="14554"/>
          <a:stretch/>
        </p:blipFill>
        <p:spPr>
          <a:xfrm>
            <a:off x="1524000" y="0"/>
            <a:ext cx="3842068" cy="3616524"/>
          </a:xfrm>
          <a:custGeom>
            <a:avLst/>
            <a:gdLst/>
            <a:ahLst/>
            <a:cxnLst/>
            <a:rect l="l" t="t" r="r" b="b"/>
            <a:pathLst>
              <a:path w="5464274" h="5143501" extrusionOk="0">
                <a:moveTo>
                  <a:pt x="0" y="0"/>
                </a:moveTo>
                <a:lnTo>
                  <a:pt x="5464274" y="0"/>
                </a:lnTo>
                <a:lnTo>
                  <a:pt x="1754848" y="5143501"/>
                </a:lnTo>
                <a:lnTo>
                  <a:pt x="0" y="5143501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D767-EE20-48E4-9E23-A2C1E26F00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CEO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D0639-68E2-4A1A-8A86-0687A4AB9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Kay Whitley</a:t>
            </a:r>
          </a:p>
        </p:txBody>
      </p:sp>
    </p:spTree>
    <p:extLst>
      <p:ext uri="{BB962C8B-B14F-4D97-AF65-F5344CB8AC3E}">
        <p14:creationId xmlns:p14="http://schemas.microsoft.com/office/powerpoint/2010/main" val="1974877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774E-2F48-488E-BDE9-F4942F30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3621B-A79D-4BA5-A051-82A23F55A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Staffing Challenges: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Currently utilizing agency nurses/Aides (Acute and LTC)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We are working with Employers Council to provide an updated market comparison for all staff. Phase 1 underway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Anesthesia/Pain Management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Dr. Keith Nichols (prn agreement signed 3/14 – scheduled to start in May)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Internal Medicine : Dr. </a:t>
            </a:r>
            <a:r>
              <a:rPr lang="en-US" sz="2400"/>
              <a:t>Stark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Rural Conferences: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CRHC Annual Conference October 19</a:t>
            </a:r>
            <a:r>
              <a:rPr lang="en-US" sz="2000" baseline="30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-21</a:t>
            </a:r>
            <a:r>
              <a:rPr lang="en-US" sz="2000" baseline="30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in Colorado Springs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  Annual Conference Sept 28</a:t>
            </a:r>
            <a:r>
              <a:rPr lang="en-US" sz="20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-October 1</a:t>
            </a:r>
            <a:r>
              <a:rPr lang="en-US" sz="20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Colorado Springs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9A7D4-1C1C-40FE-940A-E227F961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00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48BB-C93C-4417-9403-A84388A6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2"/>
            <a:ext cx="9465131" cy="548436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D270E-745C-4EDC-A51D-D23B14D25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127183"/>
            <a:ext cx="9465564" cy="3995322"/>
          </a:xfrm>
        </p:spPr>
        <p:txBody>
          <a:bodyPr>
            <a:normAutofit/>
          </a:bodyPr>
          <a:lstStyle/>
          <a:p>
            <a:r>
              <a:rPr lang="en-US" sz="2200" dirty="0"/>
              <a:t>Current projects underway: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Retail Pharmacy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VCLC and Lobby remodel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Digital Room (Radiology)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Ambulance life safety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 Anthony is following up with Gary Vezzani on timeline for the parking lot</a:t>
            </a:r>
          </a:p>
        </p:txBody>
      </p:sp>
    </p:spTree>
    <p:extLst>
      <p:ext uri="{BB962C8B-B14F-4D97-AF65-F5344CB8AC3E}">
        <p14:creationId xmlns:p14="http://schemas.microsoft.com/office/powerpoint/2010/main" val="4042198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C359-0135-48BA-83FD-864044B1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0CC48-5D17-4E1C-93E0-7D48BCC29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57400"/>
            <a:ext cx="10058400" cy="38116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No Calls to the hotline, one personal inquiry.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One active investigation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Finalizing two past/open projects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Katy Frazier</a:t>
            </a:r>
          </a:p>
        </p:txBody>
      </p:sp>
    </p:spTree>
    <p:extLst>
      <p:ext uri="{BB962C8B-B14F-4D97-AF65-F5344CB8AC3E}">
        <p14:creationId xmlns:p14="http://schemas.microsoft.com/office/powerpoint/2010/main" val="174005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D767-EE20-48E4-9E23-A2C1E26F00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ANHA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D0639-68E2-4A1A-8A86-0687A4AB9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Teresa Clift</a:t>
            </a:r>
          </a:p>
        </p:txBody>
      </p:sp>
    </p:spTree>
    <p:extLst>
      <p:ext uri="{BB962C8B-B14F-4D97-AF65-F5344CB8AC3E}">
        <p14:creationId xmlns:p14="http://schemas.microsoft.com/office/powerpoint/2010/main" val="357088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5579-FF78-48D3-803C-831AF926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419425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NH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62E0-7F63-4010-B15E-747A8242E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483" y="1536850"/>
            <a:ext cx="7948848" cy="4765658"/>
          </a:xfrm>
        </p:spPr>
        <p:txBody>
          <a:bodyPr anchor="ctr">
            <a:normAutofit/>
          </a:bodyPr>
          <a:lstStyle/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Census 69 as of 3/21/2022  </a:t>
            </a:r>
          </a:p>
          <a:p>
            <a:r>
              <a:rPr lang="en-US" sz="2100" dirty="0"/>
              <a:t>Admissions update</a:t>
            </a:r>
          </a:p>
          <a:p>
            <a:pPr lvl="1"/>
            <a:r>
              <a:rPr lang="en-US" sz="1900" dirty="0"/>
              <a:t>5 new admissions since January 1, 2022 </a:t>
            </a:r>
          </a:p>
          <a:p>
            <a:pPr lvl="1"/>
            <a:r>
              <a:rPr lang="en-US" sz="1900" dirty="0"/>
              <a:t>1 new admission coming later this week </a:t>
            </a:r>
          </a:p>
          <a:p>
            <a:pPr lvl="1"/>
            <a:r>
              <a:rPr lang="en-US" sz="1900" dirty="0"/>
              <a:t>Several pending admissions </a:t>
            </a:r>
          </a:p>
          <a:p>
            <a:r>
              <a:rPr lang="en-US" sz="2000" dirty="0"/>
              <a:t>Remain in Outbreak </a:t>
            </a:r>
          </a:p>
          <a:p>
            <a:pPr lvl="1"/>
            <a:r>
              <a:rPr lang="en-US" sz="1900" dirty="0"/>
              <a:t>Testing Thursday for what we hope will be final round</a:t>
            </a:r>
          </a:p>
          <a:p>
            <a:pPr lvl="1"/>
            <a:r>
              <a:rPr lang="en-US" sz="1900" dirty="0"/>
              <a:t>Community transmission level has dropped to Moderate</a:t>
            </a:r>
          </a:p>
          <a:p>
            <a:pPr lvl="2"/>
            <a:r>
              <a:rPr lang="en-US" sz="1500" dirty="0"/>
              <a:t>This allows us to reduce some restrictions / requirements for staff and residents</a:t>
            </a:r>
          </a:p>
          <a:p>
            <a:pPr marL="457200" lvl="1" indent="0">
              <a:buNone/>
            </a:pPr>
            <a:endParaRPr lang="en-US" sz="19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22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4516594-4504-4717-B7D1-B6197A9E616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0" r="1" b="6409"/>
          <a:stretch/>
        </p:blipFill>
        <p:spPr>
          <a:xfrm>
            <a:off x="7534739" y="139215"/>
            <a:ext cx="4345305" cy="13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4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5579-FF78-48D3-803C-831AF926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419425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Special Thank You!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4516594-4504-4717-B7D1-B6197A9E616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0" r="1" b="6409"/>
          <a:stretch/>
        </p:blipFill>
        <p:spPr>
          <a:xfrm>
            <a:off x="7534739" y="139215"/>
            <a:ext cx="4345305" cy="1397635"/>
          </a:xfrm>
          <a:prstGeom prst="rect">
            <a:avLst/>
          </a:prstGeom>
        </p:spPr>
      </p:pic>
      <p:pic>
        <p:nvPicPr>
          <p:cNvPr id="7" name="Content Placeholder 6" descr="A person holding a beer bottle&#10;&#10;Description automatically generated with medium confidence">
            <a:extLst>
              <a:ext uri="{FF2B5EF4-FFF2-40B4-BE49-F238E27FC236}">
                <a16:creationId xmlns:a16="http://schemas.microsoft.com/office/drawing/2014/main" id="{13B6CAA6-55BF-45E5-8FF0-29141AE0D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64" y="1744988"/>
            <a:ext cx="3144084" cy="4706074"/>
          </a:xfrm>
        </p:spPr>
      </p:pic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E67FB126-057C-4C0C-946E-292415A91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75" y="1741970"/>
            <a:ext cx="6114979" cy="4709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71C862-C349-4E0E-98E2-19DB329C894B}"/>
              </a:ext>
            </a:extLst>
          </p:cNvPr>
          <p:cNvSpPr txBox="1"/>
          <p:nvPr/>
        </p:nvSpPr>
        <p:spPr>
          <a:xfrm>
            <a:off x="236764" y="5419924"/>
            <a:ext cx="10907991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Schreiner</a:t>
            </a:r>
          </a:p>
        </p:txBody>
      </p:sp>
    </p:spTree>
    <p:extLst>
      <p:ext uri="{BB962C8B-B14F-4D97-AF65-F5344CB8AC3E}">
        <p14:creationId xmlns:p14="http://schemas.microsoft.com/office/powerpoint/2010/main" val="567567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D767-EE20-48E4-9E23-A2C1E26F00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CMO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D0639-68E2-4A1A-8A86-0687A4AB9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Sandeep Vijan, Md, </a:t>
            </a:r>
          </a:p>
        </p:txBody>
      </p:sp>
    </p:spTree>
    <p:extLst>
      <p:ext uri="{BB962C8B-B14F-4D97-AF65-F5344CB8AC3E}">
        <p14:creationId xmlns:p14="http://schemas.microsoft.com/office/powerpoint/2010/main" val="376224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2837C-AAB1-4A25-8E17-CE03912A37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Marketing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FABFD-1E51-4E0A-A20E-0A3682E23B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Trapper Collova</a:t>
            </a:r>
          </a:p>
        </p:txBody>
      </p:sp>
    </p:spTree>
    <p:extLst>
      <p:ext uri="{BB962C8B-B14F-4D97-AF65-F5344CB8AC3E}">
        <p14:creationId xmlns:p14="http://schemas.microsoft.com/office/powerpoint/2010/main" val="3658758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D767-EE20-48E4-9E23-A2C1E26F00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CNO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D0639-68E2-4A1A-8A86-0687A4AB9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Kelea Nardini, MSN, RN</a:t>
            </a:r>
          </a:p>
        </p:txBody>
      </p:sp>
    </p:spTree>
    <p:extLst>
      <p:ext uri="{BB962C8B-B14F-4D97-AF65-F5344CB8AC3E}">
        <p14:creationId xmlns:p14="http://schemas.microsoft.com/office/powerpoint/2010/main" val="6512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20D062-3BBF-472C-805F-A9BE9DB4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46203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CNO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D687FB-803C-4BEE-A67A-130F32A07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30" y="896661"/>
            <a:ext cx="11324628" cy="5722416"/>
          </a:xfrm>
        </p:spPr>
        <p:txBody>
          <a:bodyPr>
            <a:normAutofit/>
          </a:bodyPr>
          <a:lstStyle/>
          <a:p>
            <a:r>
              <a:rPr lang="en-US" sz="1800" dirty="0"/>
              <a:t>Clinics</a:t>
            </a:r>
          </a:p>
          <a:p>
            <a:pPr lvl="1"/>
            <a:r>
              <a:rPr lang="en-US" sz="1400" dirty="0"/>
              <a:t>USDA Mobile Clinic grant approved</a:t>
            </a:r>
            <a:endParaRPr lang="en-US" sz="1800" dirty="0"/>
          </a:p>
          <a:p>
            <a:r>
              <a:rPr lang="en-US" sz="1800" dirty="0"/>
              <a:t>Acute/ECU/ED</a:t>
            </a:r>
          </a:p>
          <a:p>
            <a:r>
              <a:rPr lang="en-US" sz="1800" dirty="0"/>
              <a:t>Lab</a:t>
            </a:r>
          </a:p>
          <a:p>
            <a:pPr lvl="1"/>
            <a:r>
              <a:rPr lang="en-US" sz="1400" dirty="0"/>
              <a:t>Analyzers interfaced </a:t>
            </a:r>
          </a:p>
          <a:p>
            <a:r>
              <a:rPr lang="en-US" sz="1800" dirty="0"/>
              <a:t>RT</a:t>
            </a:r>
          </a:p>
          <a:p>
            <a:r>
              <a:rPr lang="en-US" sz="1800" dirty="0"/>
              <a:t>Radiology</a:t>
            </a:r>
          </a:p>
          <a:p>
            <a:pPr lvl="1"/>
            <a:r>
              <a:rPr lang="en-US" sz="1400" dirty="0"/>
              <a:t>New digital room “under construction”</a:t>
            </a:r>
          </a:p>
          <a:p>
            <a:r>
              <a:rPr lang="en-US" sz="1800" dirty="0"/>
              <a:t>EMS</a:t>
            </a:r>
          </a:p>
          <a:p>
            <a:pPr lvl="1"/>
            <a:r>
              <a:rPr lang="en-US" sz="1400" dirty="0"/>
              <a:t>New EMS Medical Director Dr. Elias</a:t>
            </a:r>
          </a:p>
          <a:p>
            <a:r>
              <a:rPr lang="en-US" sz="1800" dirty="0"/>
              <a:t>Pharmacy</a:t>
            </a:r>
          </a:p>
          <a:p>
            <a:pPr lvl="1"/>
            <a:r>
              <a:rPr lang="en-US" sz="1400" dirty="0"/>
              <a:t>Permit Status update as of today (for context, we submitted plans 1/10/2022):</a:t>
            </a:r>
          </a:p>
          <a:p>
            <a:pPr lvl="1"/>
            <a:r>
              <a:rPr lang="en-US" sz="1400" dirty="0"/>
              <a:t>	State Plan Review: </a:t>
            </a:r>
            <a:r>
              <a:rPr lang="en-US" sz="1400" b="1" dirty="0"/>
              <a:t>we are currently 6th </a:t>
            </a:r>
            <a:r>
              <a:rPr lang="en-US" sz="1400" dirty="0"/>
              <a:t>in queue for review to begin.</a:t>
            </a:r>
          </a:p>
          <a:p>
            <a:pPr lvl="1"/>
            <a:r>
              <a:rPr lang="en-US" sz="1400" dirty="0"/>
              <a:t>	State FGI Plan Review: </a:t>
            </a:r>
            <a:r>
              <a:rPr lang="en-US" sz="1400" b="1" dirty="0"/>
              <a:t>we are currently 32 </a:t>
            </a:r>
            <a:r>
              <a:rPr lang="en-US" sz="1400" dirty="0"/>
              <a:t>in queue for review to begin.</a:t>
            </a:r>
          </a:p>
          <a:p>
            <a:pPr lvl="1"/>
            <a:r>
              <a:rPr lang="en-US" sz="1400" dirty="0"/>
              <a:t>	County: received permit </a:t>
            </a:r>
            <a:r>
              <a:rPr lang="en-US" sz="1400" b="1" dirty="0"/>
              <a:t>3/8/22</a:t>
            </a:r>
            <a:endParaRPr lang="en-US" sz="1800" b="1" dirty="0"/>
          </a:p>
          <a:p>
            <a:r>
              <a:rPr lang="en-US" sz="1800" dirty="0"/>
              <a:t>Surgical Services</a:t>
            </a:r>
          </a:p>
          <a:p>
            <a:pPr lvl="1"/>
            <a:r>
              <a:rPr lang="en-US" sz="1400" dirty="0"/>
              <a:t>New Anesthesiologist hired-Dr. Keith Nichols</a:t>
            </a:r>
          </a:p>
          <a:p>
            <a:r>
              <a:rPr lang="en-US" sz="1800" dirty="0"/>
              <a:t>Infection/Employee Health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69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D767-EE20-48E4-9E23-A2C1E26F00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CFO/C0O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D0639-68E2-4A1A-8A86-0687A4AB9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Colette Martin, MBA</a:t>
            </a:r>
          </a:p>
        </p:txBody>
      </p:sp>
    </p:spTree>
    <p:extLst>
      <p:ext uri="{BB962C8B-B14F-4D97-AF65-F5344CB8AC3E}">
        <p14:creationId xmlns:p14="http://schemas.microsoft.com/office/powerpoint/2010/main" val="2240545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CFO/COO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IT</a:t>
            </a:r>
          </a:p>
          <a:p>
            <a:pPr lvl="1"/>
            <a:r>
              <a:rPr lang="en-US" dirty="0">
                <a:cs typeface="Calibri"/>
              </a:rPr>
              <a:t>Technology Investments for Expanse</a:t>
            </a:r>
          </a:p>
          <a:p>
            <a:pPr lvl="2"/>
            <a:r>
              <a:rPr lang="en-US" dirty="0">
                <a:cs typeface="Calibri"/>
              </a:rPr>
              <a:t>Interfaces for Hemodynamic Monitoring and Glucometers</a:t>
            </a:r>
          </a:p>
          <a:p>
            <a:pPr lvl="1"/>
            <a:r>
              <a:rPr lang="en-US" dirty="0"/>
              <a:t>Computer Replacements for aging equipment</a:t>
            </a:r>
          </a:p>
          <a:p>
            <a:r>
              <a:rPr lang="en-US" b="1" dirty="0"/>
              <a:t>Finance Team</a:t>
            </a:r>
          </a:p>
          <a:p>
            <a:pPr lvl="1"/>
            <a:r>
              <a:rPr lang="en-US" dirty="0"/>
              <a:t>Ongoing Audit and Cost Report Work</a:t>
            </a:r>
          </a:p>
          <a:p>
            <a:pPr lvl="1"/>
            <a:r>
              <a:rPr lang="en-US" dirty="0"/>
              <a:t>Meditech Expanse GL Work</a:t>
            </a:r>
          </a:p>
          <a:p>
            <a:pPr lvl="1"/>
            <a:r>
              <a:rPr lang="en-US" dirty="0"/>
              <a:t>Implementing Prelude – payment disbursement system (electronic payments to vendors)</a:t>
            </a:r>
          </a:p>
          <a:p>
            <a:r>
              <a:rPr lang="en-US" b="1" dirty="0"/>
              <a:t>Materials Management</a:t>
            </a:r>
          </a:p>
          <a:p>
            <a:pPr lvl="1"/>
            <a:r>
              <a:rPr lang="en-US" dirty="0"/>
              <a:t>Implementing Handheld Technology (HHT) for inventory counting</a:t>
            </a:r>
          </a:p>
          <a:p>
            <a:pPr lvl="1"/>
            <a:r>
              <a:rPr lang="en-US" dirty="0">
                <a:cs typeface="Calibri"/>
              </a:rPr>
              <a:t>Converting to Electronic Ordering (EDI)</a:t>
            </a:r>
          </a:p>
        </p:txBody>
      </p:sp>
    </p:spTree>
    <p:extLst>
      <p:ext uri="{BB962C8B-B14F-4D97-AF65-F5344CB8AC3E}">
        <p14:creationId xmlns:p14="http://schemas.microsoft.com/office/powerpoint/2010/main" val="910063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6424-015D-4C8B-BE06-AB3C9D4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Meditech Expanse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6551B-3B8F-4FF7-9C14-5F4ED6C2B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en-US" dirty="0"/>
              <a:t>September 15-16:  Kick Off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dirty="0"/>
              <a:t>December 13 – 16:  Integrated Testing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dirty="0"/>
              <a:t>January 11 – 13:  Mock LIVE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dirty="0"/>
              <a:t>February 14 – 18:  LIVE Copy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dirty="0"/>
              <a:t>March 1:  GO LIVE</a:t>
            </a:r>
          </a:p>
        </p:txBody>
      </p:sp>
    </p:spTree>
    <p:extLst>
      <p:ext uri="{BB962C8B-B14F-4D97-AF65-F5344CB8AC3E}">
        <p14:creationId xmlns:p14="http://schemas.microsoft.com/office/powerpoint/2010/main" val="3613174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4A212B8D-2B05-4C8F-A7BA-7B5CDE78A6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39108" y="1223791"/>
            <a:ext cx="7994650" cy="4525963"/>
          </a:xfrm>
        </p:spPr>
      </p:pic>
    </p:spTree>
    <p:extLst>
      <p:ext uri="{BB962C8B-B14F-4D97-AF65-F5344CB8AC3E}">
        <p14:creationId xmlns:p14="http://schemas.microsoft.com/office/powerpoint/2010/main" val="3076431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Financial Committee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24, 2022</a:t>
            </a:r>
          </a:p>
          <a:p>
            <a:r>
              <a:rPr lang="en-US" dirty="0"/>
              <a:t>Lola Spradley, Treasurer</a:t>
            </a:r>
          </a:p>
        </p:txBody>
      </p:sp>
    </p:spTree>
    <p:extLst>
      <p:ext uri="{BB962C8B-B14F-4D97-AF65-F5344CB8AC3E}">
        <p14:creationId xmlns:p14="http://schemas.microsoft.com/office/powerpoint/2010/main" val="3766020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47874-A442-47DE-9D28-23777A7B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Summary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A27FAA-ED3B-49AE-BA1A-58A0EED1A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2145466"/>
            <a:ext cx="8229600" cy="34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50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BA90-A49F-4790-9CB5-A2693998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Volumes Trending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E7C44E-B090-424E-93E8-F01FE6B28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4958" y="1600201"/>
            <a:ext cx="600208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28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D5DB-C269-4492-86AE-5FE94A90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Volumes Trending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7CEC32-8BEB-408A-BC37-3E8C56DC3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6381" y="1600201"/>
            <a:ext cx="55392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1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miling, posing&#10;&#10;Description automatically generated">
            <a:extLst>
              <a:ext uri="{FF2B5EF4-FFF2-40B4-BE49-F238E27FC236}">
                <a16:creationId xmlns:a16="http://schemas.microsoft.com/office/drawing/2014/main" id="{D074A28F-4E8F-4932-82A8-D38C7644E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1"/>
          <a:stretch/>
        </p:blipFill>
        <p:spPr>
          <a:xfrm>
            <a:off x="0" y="-130176"/>
            <a:ext cx="122428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BCA93-5CE7-468D-9882-25BB10E6A7D5}"/>
              </a:ext>
            </a:extLst>
          </p:cNvPr>
          <p:cNvSpPr txBox="1"/>
          <p:nvPr/>
        </p:nvSpPr>
        <p:spPr>
          <a:xfrm>
            <a:off x="3412292" y="4077452"/>
            <a:ext cx="8453136" cy="2372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5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WHERE WE ADVERTISE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ROUTINELY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593E8-FF5B-43D8-AC76-72B697CF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8000" y="636270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6D6C8-FB01-402F-B330-9BB3156F647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3AAFF9-C938-4125-96BA-07ED69F88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86" y="130175"/>
            <a:ext cx="3151414" cy="10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08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E40BC-F617-4722-A9E0-A1A3DEED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Volumes Trending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1F1F03-220D-4ED0-89FA-96441C365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294" y="1600201"/>
            <a:ext cx="672741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4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55F96-481D-4F2C-9F52-139EB4E35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Volumes Trending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6BBDD5-F028-4B6F-815F-D22A8A391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826" y="1600201"/>
            <a:ext cx="616834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34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EC8B8-A69B-40F8-90AE-D54820D5F5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PLC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7F73B-2CF5-4383-A78B-23F0BD849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Lola Spradley</a:t>
            </a:r>
          </a:p>
        </p:txBody>
      </p:sp>
    </p:spTree>
    <p:extLst>
      <p:ext uri="{BB962C8B-B14F-4D97-AF65-F5344CB8AC3E}">
        <p14:creationId xmlns:p14="http://schemas.microsoft.com/office/powerpoint/2010/main" val="2349575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1444-75FB-4FDD-896D-22CBC14E7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Quality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00254-F582-4F2B-84D7-78E62D1C2A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Davis, DPM</a:t>
            </a:r>
          </a:p>
        </p:txBody>
      </p:sp>
    </p:spTree>
    <p:extLst>
      <p:ext uri="{BB962C8B-B14F-4D97-AF65-F5344CB8AC3E}">
        <p14:creationId xmlns:p14="http://schemas.microsoft.com/office/powerpoint/2010/main" val="38853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B06D2B8-4473-4B88-BB23-76C3154C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" y="-130175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BCA93-5CE7-468D-9882-25BB10E6A7D5}"/>
              </a:ext>
            </a:extLst>
          </p:cNvPr>
          <p:cNvSpPr txBox="1"/>
          <p:nvPr/>
        </p:nvSpPr>
        <p:spPr>
          <a:xfrm>
            <a:off x="813024" y="369052"/>
            <a:ext cx="845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WHERE WE REGULARLY ADVERTISE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72262"/>
              </a:solidFill>
              <a:effectLst/>
              <a:uLnTx/>
              <a:uFillTx/>
              <a:latin typeface="Giga Sans ExtBd" pitchFamily="50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593E8-FF5B-43D8-AC76-72B697CF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8000" y="636270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6D6C8-FB01-402F-B330-9BB3156F647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F79F90F-DA95-4163-B31C-F6B728831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11" y="1425857"/>
            <a:ext cx="1226409" cy="122640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68789B2-CAD8-4C34-8CDA-E3B427467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29" y="3154703"/>
            <a:ext cx="1123791" cy="1123791"/>
          </a:xfrm>
          <a:prstGeom prst="rect">
            <a:avLst/>
          </a:prstGeom>
        </p:spPr>
      </p:pic>
      <p:pic>
        <p:nvPicPr>
          <p:cNvPr id="12290" name="Picture 2" descr="KSPK Best Country 102.3 FM | Listen Online - myTuner Radio">
            <a:extLst>
              <a:ext uri="{FF2B5EF4-FFF2-40B4-BE49-F238E27FC236}">
                <a16:creationId xmlns:a16="http://schemas.microsoft.com/office/drawing/2014/main" id="{200319EC-2F6F-4159-A320-4F2815468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t="20255" r="8242" b="25922"/>
          <a:stretch/>
        </p:blipFill>
        <p:spPr bwMode="auto">
          <a:xfrm>
            <a:off x="718126" y="4672860"/>
            <a:ext cx="2270839" cy="145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reenhorn Valley View Home">
            <a:extLst>
              <a:ext uri="{FF2B5EF4-FFF2-40B4-BE49-F238E27FC236}">
                <a16:creationId xmlns:a16="http://schemas.microsoft.com/office/drawing/2014/main" id="{37E0B821-7E51-4D04-9177-94F5CA321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t="32429"/>
          <a:stretch/>
        </p:blipFill>
        <p:spPr bwMode="auto">
          <a:xfrm>
            <a:off x="3403880" y="5075313"/>
            <a:ext cx="4804505" cy="7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The World Journal – Your best source for news in Huerfano | Las Animas |  Colfax">
            <a:extLst>
              <a:ext uri="{FF2B5EF4-FFF2-40B4-BE49-F238E27FC236}">
                <a16:creationId xmlns:a16="http://schemas.microsoft.com/office/drawing/2014/main" id="{575DBF8E-B518-40E0-B13C-93BD32CD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99" y="3207138"/>
            <a:ext cx="4212448" cy="9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Google Ads | HostGator Support">
            <a:extLst>
              <a:ext uri="{FF2B5EF4-FFF2-40B4-BE49-F238E27FC236}">
                <a16:creationId xmlns:a16="http://schemas.microsoft.com/office/drawing/2014/main" id="{01CD1653-A7DC-4076-9F61-07D9A1CE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68" y="1408786"/>
            <a:ext cx="4077441" cy="128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C35654-AA41-4BF8-B8D4-9E756E1CA646}"/>
              </a:ext>
            </a:extLst>
          </p:cNvPr>
          <p:cNvSpPr txBox="1"/>
          <p:nvPr/>
        </p:nvSpPr>
        <p:spPr>
          <a:xfrm>
            <a:off x="7946571" y="1704474"/>
            <a:ext cx="39551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LOCAL PUBLICATIONS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72262"/>
              </a:solidFill>
              <a:effectLst/>
              <a:uLnTx/>
              <a:uFillTx/>
              <a:latin typeface="Giga Sans ExtBd" pitchFamily="50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CHURCH BULLETINS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SCHOOL PUBLICATIONS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NEWCOMER GUIDES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EVENT PROGRAMS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72262"/>
              </a:solidFill>
              <a:effectLst/>
              <a:uLnTx/>
              <a:uFillTx/>
              <a:latin typeface="Giga Sans ExtBd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4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B06D2B8-4473-4B88-BB23-76C3154C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BCA93-5CE7-468D-9882-25BB10E6A7D5}"/>
              </a:ext>
            </a:extLst>
          </p:cNvPr>
          <p:cNvSpPr txBox="1"/>
          <p:nvPr/>
        </p:nvSpPr>
        <p:spPr>
          <a:xfrm>
            <a:off x="813024" y="369052"/>
            <a:ext cx="845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AVERAGE MONTHLY SPRHC ADVERTISING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72262"/>
              </a:solidFill>
              <a:effectLst/>
              <a:uLnTx/>
              <a:uFillTx/>
              <a:latin typeface="Giga Sans ExtBd" pitchFamily="50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593E8-FF5B-43D8-AC76-72B697CF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8000" y="636270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6D6C8-FB01-402F-B330-9BB3156F647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DDF5C2E-7B51-40BA-810D-9F6FAD09DF32}"/>
              </a:ext>
            </a:extLst>
          </p:cNvPr>
          <p:cNvGraphicFramePr>
            <a:graphicFrameLocks/>
          </p:cNvGraphicFramePr>
          <p:nvPr/>
        </p:nvGraphicFramePr>
        <p:xfrm>
          <a:off x="892628" y="1109617"/>
          <a:ext cx="11125201" cy="5131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2040E42-99F6-42C1-99B1-E5FBB51C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4" y="4408591"/>
            <a:ext cx="4045853" cy="142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B06D2B8-4473-4B88-BB23-76C3154C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BCA93-5CE7-468D-9882-25BB10E6A7D5}"/>
              </a:ext>
            </a:extLst>
          </p:cNvPr>
          <p:cNvSpPr txBox="1"/>
          <p:nvPr/>
        </p:nvSpPr>
        <p:spPr>
          <a:xfrm>
            <a:off x="813024" y="369052"/>
            <a:ext cx="845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BOD MARKETING CALENDAR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72262"/>
              </a:solidFill>
              <a:effectLst/>
              <a:uLnTx/>
              <a:uFillTx/>
              <a:latin typeface="Giga Sans ExtBd" pitchFamily="50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593E8-FF5B-43D8-AC76-72B697CF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8000" y="636270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6D6C8-FB01-402F-B330-9BB3156F647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7428A-2256-4C3A-B016-87081D49D727}"/>
              </a:ext>
            </a:extLst>
          </p:cNvPr>
          <p:cNvSpPr txBox="1"/>
          <p:nvPr/>
        </p:nvSpPr>
        <p:spPr>
          <a:xfrm>
            <a:off x="5595714" y="2111011"/>
            <a:ext cx="6040164" cy="226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Subject to unplanned additions (employment, events, activities)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Calendar includes primary advertising mediums/outlets – collateral, signage, projects and other marketing initiatives not included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72262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5ABB98-D339-4BEF-8D56-DD193C39A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24" y="933583"/>
            <a:ext cx="4302768" cy="5511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7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B06D2B8-4473-4B88-BB23-76C3154C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BCA93-5CE7-468D-9882-25BB10E6A7D5}"/>
              </a:ext>
            </a:extLst>
          </p:cNvPr>
          <p:cNvSpPr txBox="1"/>
          <p:nvPr/>
        </p:nvSpPr>
        <p:spPr>
          <a:xfrm>
            <a:off x="813024" y="369052"/>
            <a:ext cx="845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262"/>
                </a:solidFill>
                <a:effectLst/>
                <a:uLnTx/>
                <a:uFillTx/>
                <a:latin typeface="Giga Sans ExtBd" pitchFamily="50" charset="0"/>
                <a:ea typeface="+mn-ea"/>
                <a:cs typeface="+mn-cs"/>
              </a:rPr>
              <a:t>BOD MARKETING CALENDAR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72262"/>
              </a:solidFill>
              <a:effectLst/>
              <a:uLnTx/>
              <a:uFillTx/>
              <a:latin typeface="Giga Sans ExtBd" pitchFamily="50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593E8-FF5B-43D8-AC76-72B697CF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8000" y="636270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6D6C8-FB01-402F-B330-9BB3156F647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E5661-54A6-41B4-A701-598394C62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16" y="1538654"/>
            <a:ext cx="9439768" cy="46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03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524000" y="0"/>
            <a:ext cx="91439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9"/>
          <p:cNvSpPr txBox="1"/>
          <p:nvPr/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rgbClr val="2C92E7">
              <a:alpha val="33330"/>
            </a:srgbClr>
          </a:solidFill>
          <a:ln>
            <a:noFill/>
          </a:ln>
        </p:spPr>
        <p:txBody>
          <a:bodyPr spcFirstLastPara="1" wrap="square" lIns="101584" tIns="50783" rIns="101584" bIns="50783" anchor="t" anchorCtr="0">
            <a:noAutofit/>
          </a:bodyPr>
          <a:lstStyle/>
          <a:p>
            <a:pPr defTabSz="642915">
              <a:buClr>
                <a:srgbClr val="000000"/>
              </a:buClr>
            </a:pPr>
            <a:endParaRPr sz="1969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" name="Google Shape;61;p19"/>
          <p:cNvGrpSpPr/>
          <p:nvPr/>
        </p:nvGrpSpPr>
        <p:grpSpPr>
          <a:xfrm>
            <a:off x="2513426" y="4652109"/>
            <a:ext cx="6396167" cy="1330675"/>
            <a:chOff x="1733310" y="3407054"/>
            <a:chExt cx="6396267" cy="998005"/>
          </a:xfrm>
        </p:grpSpPr>
        <p:sp>
          <p:nvSpPr>
            <p:cNvPr id="62" name="Google Shape;62;p19"/>
            <p:cNvSpPr txBox="1"/>
            <p:nvPr/>
          </p:nvSpPr>
          <p:spPr>
            <a:xfrm>
              <a:off x="1804977" y="3407054"/>
              <a:ext cx="63246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84" tIns="50783" rIns="101584" bIns="50783" anchor="t" anchorCtr="0">
              <a:noAutofit/>
            </a:bodyPr>
            <a:lstStyle/>
            <a:p>
              <a:pPr defTabSz="642915">
                <a:buClr>
                  <a:srgbClr val="000000"/>
                </a:buClr>
              </a:pPr>
              <a:r>
                <a:rPr lang="en-US" sz="4008" kern="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CDHS Report</a:t>
              </a:r>
              <a:endParaRPr sz="4008" ker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  <p:sp>
          <p:nvSpPr>
            <p:cNvPr id="63" name="Google Shape;63;p19"/>
            <p:cNvSpPr/>
            <p:nvPr/>
          </p:nvSpPr>
          <p:spPr>
            <a:xfrm>
              <a:off x="1733310" y="4128159"/>
              <a:ext cx="4572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84" tIns="50783" rIns="101584" bIns="50783" anchor="t" anchorCtr="0">
              <a:noAutofit/>
            </a:bodyPr>
            <a:lstStyle/>
            <a:p>
              <a:pPr algn="ctr" defTabSz="642915">
                <a:buClr>
                  <a:srgbClr val="FFFFFF"/>
                </a:buClr>
                <a:buSzPts val="3000"/>
              </a:pPr>
              <a:r>
                <a:rPr lang="en-US" sz="2109" kern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Prepared for the HCH District Board </a:t>
              </a:r>
              <a:endParaRPr sz="2109" ker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algn="ctr" defTabSz="642915">
                <a:buClr>
                  <a:srgbClr val="FFFFFF"/>
                </a:buClr>
                <a:buSzPts val="3000"/>
              </a:pPr>
              <a:r>
                <a:rPr lang="en-US" sz="2109" kern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03/24/2022</a:t>
              </a:r>
              <a:br>
                <a:rPr lang="en-US" sz="2109" kern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endParaRPr sz="2109" ker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64" name="Google Shape;64;p19"/>
          <p:cNvSpPr/>
          <p:nvPr/>
        </p:nvSpPr>
        <p:spPr>
          <a:xfrm>
            <a:off x="2026995" y="3602622"/>
            <a:ext cx="2864019" cy="2643277"/>
          </a:xfrm>
          <a:custGeom>
            <a:avLst/>
            <a:gdLst/>
            <a:ahLst/>
            <a:cxnLst/>
            <a:rect l="l" t="t" r="r" b="b"/>
            <a:pathLst>
              <a:path w="2863460" h="1981200" extrusionOk="0">
                <a:moveTo>
                  <a:pt x="0" y="0"/>
                </a:moveTo>
                <a:lnTo>
                  <a:pt x="2863460" y="0"/>
                </a:lnTo>
                <a:lnTo>
                  <a:pt x="2819004" y="78099"/>
                </a:lnTo>
                <a:lnTo>
                  <a:pt x="78099" y="78099"/>
                </a:lnTo>
                <a:lnTo>
                  <a:pt x="78099" y="1903101"/>
                </a:lnTo>
                <a:lnTo>
                  <a:pt x="1780156" y="1903101"/>
                </a:lnTo>
                <a:lnTo>
                  <a:pt x="1735700" y="1981200"/>
                </a:lnTo>
                <a:lnTo>
                  <a:pt x="0" y="198120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101584" tIns="50783" rIns="101584" bIns="50783" anchor="ctr" anchorCtr="0">
            <a:noAutofit/>
          </a:bodyPr>
          <a:lstStyle/>
          <a:p>
            <a:pPr algn="ctr" defTabSz="642915">
              <a:buClr>
                <a:srgbClr val="000000"/>
              </a:buClr>
            </a:pPr>
            <a:endParaRPr sz="1969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" name="Google Shape;6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9507" y="6155370"/>
            <a:ext cx="2660594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1970484" y="375047"/>
            <a:ext cx="7715250" cy="878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noAutofit/>
          </a:bodyPr>
          <a:lstStyle/>
          <a:p>
            <a:pPr algn="ctr"/>
            <a:r>
              <a:rPr lang="en-US" i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VCLC Updates</a:t>
            </a:r>
            <a:endParaRPr i="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1"/>
          </p:nvPr>
        </p:nvSpPr>
        <p:spPr>
          <a:xfrm>
            <a:off x="1970485" y="1553942"/>
            <a:ext cx="8307984" cy="40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noAutofit/>
          </a:bodyPr>
          <a:lstStyle/>
          <a:p>
            <a:pPr indent="-285740">
              <a:lnSpc>
                <a:spcPct val="150000"/>
              </a:lnSpc>
              <a:spcBef>
                <a:spcPts val="844"/>
              </a:spcBef>
              <a:buClr>
                <a:schemeClr val="dk1"/>
              </a:buClr>
              <a:buSzPts val="2800"/>
              <a:buChar char="●"/>
            </a:pPr>
            <a:r>
              <a:rPr lang="en-US" sz="1969">
                <a:solidFill>
                  <a:schemeClr val="dk1"/>
                </a:solidFill>
                <a:highlight>
                  <a:schemeClr val="lt1"/>
                </a:highlight>
              </a:rPr>
              <a:t>Division is recruiting for Director of Clinical Operations, SME in skilled nursing</a:t>
            </a:r>
            <a:endParaRPr sz="1969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8574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Char char="●"/>
            </a:pPr>
            <a:r>
              <a:rPr lang="en-US" sz="1969">
                <a:solidFill>
                  <a:schemeClr val="dk1"/>
                </a:solidFill>
                <a:highlight>
                  <a:schemeClr val="lt1"/>
                </a:highlight>
              </a:rPr>
              <a:t>VCLCs have cleared outbreaks</a:t>
            </a:r>
            <a:endParaRPr sz="1969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8574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Char char="●"/>
            </a:pPr>
            <a:r>
              <a:rPr lang="en-US" sz="1969">
                <a:solidFill>
                  <a:schemeClr val="dk1"/>
                </a:solidFill>
                <a:highlight>
                  <a:schemeClr val="lt1"/>
                </a:highlight>
              </a:rPr>
              <a:t>VCLCs focused on census development</a:t>
            </a:r>
            <a:endParaRPr sz="1969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8574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Char char="●"/>
            </a:pPr>
            <a:r>
              <a:rPr lang="en-US" sz="1969">
                <a:solidFill>
                  <a:schemeClr val="dk1"/>
                </a:solidFill>
                <a:highlight>
                  <a:schemeClr val="lt1"/>
                </a:highlight>
              </a:rPr>
              <a:t>NASVH Winter Conference April 11-14, 2022</a:t>
            </a:r>
            <a:endParaRPr sz="1969">
              <a:solidFill>
                <a:schemeClr val="dk1"/>
              </a:solidFill>
              <a:highlight>
                <a:schemeClr val="lt1"/>
              </a:highlight>
            </a:endParaRPr>
          </a:p>
          <a:p>
            <a:pPr lvl="1" indent="-28574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Char char="○"/>
            </a:pPr>
            <a:r>
              <a:rPr lang="en-US" sz="1969">
                <a:solidFill>
                  <a:schemeClr val="dk1"/>
                </a:solidFill>
                <a:highlight>
                  <a:schemeClr val="lt1"/>
                </a:highlight>
              </a:rPr>
              <a:t>Primary focus of conference is on the “modernization” of the VA</a:t>
            </a:r>
            <a:endParaRPr sz="1969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642915" indent="0">
              <a:lnSpc>
                <a:spcPct val="150000"/>
              </a:lnSpc>
              <a:spcBef>
                <a:spcPts val="844"/>
              </a:spcBef>
            </a:pPr>
            <a:endParaRPr sz="1969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>
              <a:lnSpc>
                <a:spcPct val="115000"/>
              </a:lnSpc>
              <a:spcBef>
                <a:spcPts val="844"/>
              </a:spcBef>
            </a:pPr>
            <a:endParaRPr sz="1969">
              <a:solidFill>
                <a:srgbClr val="000000"/>
              </a:solidFill>
              <a:highlight>
                <a:srgbClr val="F8F9FA"/>
              </a:highlight>
            </a:endParaRPr>
          </a:p>
          <a:p>
            <a:pPr indent="0">
              <a:lnSpc>
                <a:spcPct val="115000"/>
              </a:lnSpc>
              <a:spcBef>
                <a:spcPts val="844"/>
              </a:spcBef>
            </a:pPr>
            <a:endParaRPr sz="2320">
              <a:solidFill>
                <a:srgbClr val="000000"/>
              </a:solidFill>
              <a:highlight>
                <a:srgbClr val="F8F9FA"/>
              </a:highlight>
            </a:endParaRPr>
          </a:p>
          <a:p>
            <a:pPr marL="0" indent="0">
              <a:lnSpc>
                <a:spcPct val="115000"/>
              </a:lnSpc>
              <a:spcBef>
                <a:spcPts val="844"/>
              </a:spcBef>
            </a:pPr>
            <a:endParaRPr sz="1969">
              <a:solidFill>
                <a:srgbClr val="000000"/>
              </a:solidFill>
              <a:highlight>
                <a:srgbClr val="F8F9FA"/>
              </a:highlight>
            </a:endParaRPr>
          </a:p>
          <a:p>
            <a:pPr marL="0" indent="0">
              <a:lnSpc>
                <a:spcPct val="115000"/>
              </a:lnSpc>
              <a:spcBef>
                <a:spcPts val="844"/>
              </a:spcBef>
            </a:pPr>
            <a:endParaRPr sz="1969">
              <a:solidFill>
                <a:srgbClr val="000000"/>
              </a:solidFill>
              <a:highlight>
                <a:srgbClr val="F8F9FA"/>
              </a:highlight>
            </a:endParaRPr>
          </a:p>
          <a:p>
            <a:pPr indent="0">
              <a:lnSpc>
                <a:spcPct val="115000"/>
              </a:lnSpc>
              <a:spcBef>
                <a:spcPts val="844"/>
              </a:spcBef>
            </a:pPr>
            <a:endParaRPr sz="1969">
              <a:solidFill>
                <a:srgbClr val="000000"/>
              </a:solidFill>
              <a:highlight>
                <a:srgbClr val="F8F9FA"/>
              </a:highlight>
            </a:endParaRPr>
          </a:p>
          <a:p>
            <a:pPr indent="0">
              <a:lnSpc>
                <a:spcPct val="115000"/>
              </a:lnSpc>
              <a:spcBef>
                <a:spcPts val="844"/>
              </a:spcBef>
            </a:pPr>
            <a:endParaRPr sz="1969">
              <a:solidFill>
                <a:srgbClr val="000000"/>
              </a:solidFill>
            </a:endParaRPr>
          </a:p>
          <a:p>
            <a:pPr indent="0">
              <a:lnSpc>
                <a:spcPct val="115000"/>
              </a:lnSpc>
              <a:spcBef>
                <a:spcPts val="844"/>
              </a:spcBef>
            </a:pPr>
            <a:endParaRPr/>
          </a:p>
          <a:p>
            <a:pPr marL="0" indent="0"/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Theme 9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FCCD3"/>
      </a:accent1>
      <a:accent2>
        <a:srgbClr val="48B8CC"/>
      </a:accent2>
      <a:accent3>
        <a:srgbClr val="22ADC4"/>
      </a:accent3>
      <a:accent4>
        <a:srgbClr val="01A0BE"/>
      </a:accent4>
      <a:accent5>
        <a:srgbClr val="0090B3"/>
      </a:accent5>
      <a:accent6>
        <a:srgbClr val="0080A7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DPA_colors">
      <a:dk1>
        <a:srgbClr val="4A535D"/>
      </a:dk1>
      <a:lt1>
        <a:srgbClr val="FFFFFF"/>
      </a:lt1>
      <a:dk2>
        <a:srgbClr val="FFFFFF"/>
      </a:dk2>
      <a:lt2>
        <a:srgbClr val="4A535D"/>
      </a:lt2>
      <a:accent1>
        <a:srgbClr val="188530"/>
      </a:accent1>
      <a:accent2>
        <a:srgbClr val="46B4D5"/>
      </a:accent2>
      <a:accent3>
        <a:srgbClr val="C7C9C9"/>
      </a:accent3>
      <a:accent4>
        <a:srgbClr val="BA7F22"/>
      </a:accent4>
      <a:accent5>
        <a:srgbClr val="4A535D"/>
      </a:accent5>
      <a:accent6>
        <a:srgbClr val="188530"/>
      </a:accent6>
      <a:hlink>
        <a:srgbClr val="BA7F22"/>
      </a:hlink>
      <a:folHlink>
        <a:srgbClr val="BA7F2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3052</TotalTime>
  <Words>653</Words>
  <Application>Microsoft Office PowerPoint</Application>
  <PresentationFormat>Widescreen</PresentationFormat>
  <Paragraphs>156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Anton</vt:lpstr>
      <vt:lpstr>Arial</vt:lpstr>
      <vt:lpstr>Calibri</vt:lpstr>
      <vt:lpstr>Calibri Light</vt:lpstr>
      <vt:lpstr>Giga Sans ExtBd</vt:lpstr>
      <vt:lpstr>Montserrat</vt:lpstr>
      <vt:lpstr>Roboto</vt:lpstr>
      <vt:lpstr>Source Sans Pro</vt:lpstr>
      <vt:lpstr>Source Sans Pro Black</vt:lpstr>
      <vt:lpstr>Trebuchet MS</vt:lpstr>
      <vt:lpstr>Retrospect</vt:lpstr>
      <vt:lpstr>Office Theme</vt:lpstr>
      <vt:lpstr>Default Theme</vt:lpstr>
      <vt:lpstr>2_Office Theme</vt:lpstr>
      <vt:lpstr>1_Office Theme</vt:lpstr>
      <vt:lpstr>HCHD Board Report</vt:lpstr>
      <vt:lpstr>Marketing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VCLC Updates</vt:lpstr>
      <vt:lpstr>VCLC Liaison Recruitment Update</vt:lpstr>
      <vt:lpstr>PowerPoint Presentation</vt:lpstr>
      <vt:lpstr>CEO Report</vt:lpstr>
      <vt:lpstr>Updates</vt:lpstr>
      <vt:lpstr>Projects</vt:lpstr>
      <vt:lpstr>Compliance Update</vt:lpstr>
      <vt:lpstr>ANHA Report</vt:lpstr>
      <vt:lpstr>NH Update</vt:lpstr>
      <vt:lpstr>Special Thank You!</vt:lpstr>
      <vt:lpstr>CMO Report</vt:lpstr>
      <vt:lpstr>CNO Report</vt:lpstr>
      <vt:lpstr>CNO Update</vt:lpstr>
      <vt:lpstr>CFO/C0O Report</vt:lpstr>
      <vt:lpstr>CFO/COO Activities</vt:lpstr>
      <vt:lpstr>Meditech Expanse</vt:lpstr>
      <vt:lpstr>PowerPoint Presentation</vt:lpstr>
      <vt:lpstr>Financial Committee Report</vt:lpstr>
      <vt:lpstr>Financial Statements Summary</vt:lpstr>
      <vt:lpstr>Volumes Trending</vt:lpstr>
      <vt:lpstr>Volumes Trending</vt:lpstr>
      <vt:lpstr>Volumes Trending</vt:lpstr>
      <vt:lpstr>Volumes Trending</vt:lpstr>
      <vt:lpstr>PLC Update</vt:lpstr>
      <vt:lpstr>Quality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HCHD Board Report</dc:title>
  <dc:creator>Kay Whitley</dc:creator>
  <cp:lastModifiedBy>Kay Whitley</cp:lastModifiedBy>
  <cp:revision>1</cp:revision>
  <dcterms:created xsi:type="dcterms:W3CDTF">2022-03-03T16:39:39Z</dcterms:created>
  <dcterms:modified xsi:type="dcterms:W3CDTF">2022-03-24T15:03:47Z</dcterms:modified>
</cp:coreProperties>
</file>